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пришла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листья, прохладный ветер и тихая красота осени.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книгах и вокруг нас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часто встречается в стихах и рассказах, потому что её легко увидеть и почувствовать. Она меняет настроение природы и помогает авторам говорить о красоте, тишине и ожидании зимы.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цвет листьев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света становится меньше, листья постепенно желтеют и краснеют. Деревья словно убирают летнюю одежду и готовятся к холодам.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теряют зелёный цвет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Клён, берёза, рябина и дуб особенно красиво меняют окраску. Писатели сравнивают эти оттенки с золотом, огнём и праздничным нарядом природы.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краски в книгах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начинается тогда, когда дереву нужно беречь силы перед зимой. Листья отделяются от веток и тихо опускаются на землю.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и рассказах листопад часто выглядит как спокойный праздник. Он не шумит, а просто красиво напоминает: осень уже рядом.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деревьями появляются шуршащие ковры из листьев. Дорожки в парках становятся пёстрыми, а прогулка — похожей на медленный осенний танец.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погода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дни становятся короче, а солнце поднимается ниже и греет слабее. Утром часто лежит туман, и воздух кажется особенно свежим.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Становится больше дождей и ветра, а к концу осени могут появиться первые заморозки. Природа будто постепенно переходит на зимний режим.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надевают осенью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и тёплый шарф особенно нужны утром и вечером, когда прохладнее всего. Они помогают сохранить тепло и чувствовать себя удобно на улице.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Шапка и шарф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выручают, если на дорожках есть лужи или мокрые листья. В них можно смело шагать по осени, не боясь промочить ноги.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защищают от ветра и дождя, когда погода меняется несколько раз за день. Такая одежда помогает не промокнуть и не замёрзнуть по дороге в школу.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Куртка и плащ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 становится верным помощником в дождливый день. Он спасает от капель, а прогулка с ним сразу выглядит немного важнее, почти как у настоящего путешественника.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Зонт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урожай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саду поспели румяные яблоки, и их сразу хочется сорвать и положить в большую корзину. Они пахнут солнцем и летом, которое ещё немного задержалось. Такой урожай радует и детей, и взрослых.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с яблоками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Оранжевая тыква похожа на яркий фонарик. Она украшает двор, кухню и праздничный стол. В осенних историях такой плод часто напоминает о тепле, уюте и богатом урожае.
</a:t>
            </a:r>
            <a:endParaRPr lang="en-US" sz="1164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Тыква у крыльца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грядках созрели морковь, свёкла, капуста и картофель. Их собирают аккуратно, словно достают из земли маленькие сокровища. Осенью огород становится особенно щедрым и красивым.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с огорода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 осеннем лесу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грибам особенно нравится лесная земля. Мягкий воздух и влажная почва помогают им быстро появляться среди травы и листьев.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Подберёзовики, подосиновики, опята и белые грибы прячутся под мхом, пнями и кустами. Их нужно искать внимательно, как настоящие лесные секреты.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Собирать можно только те грибы, которые хорошо знакомы. Делать это нужно вместе со взрослыми, чтобы прогулка была не только интересной, но и безопасной.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грибной лес в рассказах кажется тихим, загадочным и немного сказочным. В нём хочется говорить шёпотом, чтобы не спугнуть лесное чудо.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улетают на юг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перелётные птицы собираются в стаи и готовятся к длинной дороге. Им нужно туда, где зима мягче и легче найти корм.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можно увидеть ключ журавлей или цепочку гусей. Такое движение в вышине сразу говорит: осень вступила в свои права.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животные готовятся к зиме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447250" y="360840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собирает орехи и прячет запасы в надёжные места. Она будто становится маленьким лесным кладовщиком, который всё помнит.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47250" y="306132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начинается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13500" y="1990470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накапливает жир и устраивается на зимний сон. У каждого животного свой способ встретить холод, но цель одна — пережить зиму спокойно.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3500" y="1443395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зимой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330375" y="2799435"/>
            <a:ext cx="24384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ищет сухое и тёплое укрытие, чтобы спокойно пережить зиму. Он готовится к долгому сну и почти не спешит.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3330375" y="2252360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Холода становятся сильнее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парке и во дворе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парк становится особенно красивым: на дорожках блестят лужи, а к скамейкам прилипают жёлтые листья. Серое небо отражается в воде, и всё вокруг кажется спокойным и немного сказочным.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парк после дождя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школы осень тоже рисует свою картину. Листья лежат ковром под ногами, а на клумбах ещё держатся последние яркие цветы. Обычное место вдруг выглядит нарядно и очень уютно.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двор в осенних красках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прогулки и игры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можно собирать листья разных форм и цветов, чтобы потом сделать красивый гербарий. Это помогает замечать природу внимательнее и превращает обычный маршрут в маленькое открытие.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Шишки, каштаны и жёлуди приятно лежат в ладошке и подходят для осенних поделок. Их удобно складывать в корзинку, а потом мастерить дома забавные фигурки и аппликации.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интересно слушать, как шуршат листья под ногами, и смотреть, как плывут облака. В такие моменты прогулка становится спокойной и немного волшебной, даже если идёт мелкий дождь.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 на улице нужны сухие носки, тёплая куртка и резиновые сапоги. Тогда можно смело прыгать через лужи, не забывая быть осторожным на скользкой дорожке.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стихах и рассказах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965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поэты часто показывают осень как золотую и задумчивую пору. Она помогает передать тихое настроение, когда природа будто говорит шёпотом и готовится к зимнему отдыху.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6500" y="150425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 образ в слове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965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 осень может быть похожа на художницу или на спокойную гостью. Такие сравнения делают текст ярче и помогают легко представить лес, парк и шуршащие листья.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596500" y="3103874"/>
            <a:ext cx="41436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читать об осени интересно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3525" y="3217325"/>
            <a:ext cx="43800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92688" y="3217325"/>
            <a:ext cx="32850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49537" y="1480700"/>
            <a:ext cx="439200" cy="39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осени вокруг нас
</a:t>
            </a:r>
            <a:endParaRPr lang="en-US" sz="3100" dirty="0"/>
          </a:p>
        </p:txBody>
      </p:sp>
      <p:sp>
        <p:nvSpPr>
          <p:cNvPr id="13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 и начинают опадать, поэтому деревья становятся светлее. Это первый и самый заметный знак осени, который легко увидеть во дворе, в парке и по дороге в школу.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Перелётные птицы собираются в стаи и улетают в тёплые края. Их прощальный полёт в небе сразу подсказывает, что осень вошла в свои права.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Отлёт птиц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укорачивается, и темнеет раньше, чем летом. Поэтому вечером хочется поскорее вернуться домой, где светло, тепло и пахнет чаем.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сумерки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надевают куртки, шарфы и шапки, чтобы не мёрзнуть на ветру. Осенняя одежда помогает спокойно гулять, даже когда погода уже не летняя.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
</a:t>
            </a:r>
            <a:endParaRPr lang="en-US" sz="1300" dirty="0"/>
          </a:p>
        </p:txBody>
      </p:sp>
      <p:sp>
        <p:nvSpPr>
          <p:cNvPr id="22" name="Text 10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чаще идут дожди, а утром можно увидеть туман. Воздух становится влажным и прохладным, и даже знакомые улицы выглядят немного таинственно.
</a:t>
            </a:r>
            <a:endParaRPr lang="en-US" sz="1000" dirty="0"/>
          </a:p>
        </p:txBody>
      </p:sp>
      <p:sp>
        <p:nvSpPr>
          <p:cNvPr id="23" name="Text 11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 и туманы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встречает осень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в природе в начале и середине осени.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Сентябрь, октябрь, ноябрь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577343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осени ещё бывает тепло, и воздух напоминает о лете. Деревья только начинают желтеть, а прогулки кажутся особенно длинными и светлыми.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577343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Сентябрь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374968" y="36208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 приносит серое небо, холод и ранние сумерки. Природа уже почти готова к зиме и становится совсем тихой.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374968" y="32034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Ноябрь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477139" y="1747998"/>
            <a:ext cx="2438400" cy="9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октябре листья становятся яркими и чаще падают на землю. Появляются ветер, дожди и первые по-настоящему холодные дни.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477139" y="1330598"/>
            <a:ext cx="24384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дома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осенью особенно приятно включить лампу пораньше, налить горячий чай и устроиться с книгой. За окном шумит дождь, а в комнате становится тихо и уютно.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пахнет яблоками и пирогом, на столе лежат груши или маленькая тыква. Такое простое осеннее настроение легко узнаётся и почему-то сразу радует.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природу осенью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мусорить в парках, ломать ветки и шуметь возле кустов и деревьев. Осенний лес и двор должны оставаться чистыми и спокойными для всех живых существ.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 можно подкармливать только вместе со взрослыми и подходящей едой. Тогда помощь будет полезной, а не вредной, и пернатые гости спокойно переживут холод.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травинки и сухие ветки нужны многим насекомым и маленьким животным. Если их не трогать без нужды, природе будет легче подготовиться к зиме.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яркие осенние краски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лес похож на большую палитру художника. Жёлтый, оранжевый и красный цвета особенно ярко смотрятся рядом с коричневыми стволами и тёмно-зелёной хвоей.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эти оттенки помогают создать тёплое и спокойное настроение. Иногда осень кажется почти волшебной, будто кто-то тихо раскрасил мир для доброй прогулки.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пришла: что мы узнали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меняет всё вокруг: погоду, листья, птиц, животных и даже настроение людей. Она учит замечать красоту, читать образные слова и видеть в обычном дне маленькое чудо.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2026-05-24T06:46:27Z</dcterms:created>
  <dcterms:modified xsi:type="dcterms:W3CDTF">2026-05-24T06:46:27Z</dcterms:modified>
</cp:coreProperties>
</file>