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0525" y="342150"/>
            <a:ext cx="37719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0525" y="2046219"/>
            <a:ext cx="60864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безопасность: правила, которые помогают сохранить жизнь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опасность и действовать без паники при пожаре.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каждому школьнику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может возникнуть из-за одной неосторожной минуты: дома, в школе или на улице. Знание простых правил помогает вовремя заметить опасность, быстро позвать взрослых и выбрать безопасный путь выхода.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381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02444" y="13878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70481" y="1387800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05031" y="1387800"/>
            <a:ext cx="234413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97638" y="1394430"/>
            <a:ext cx="318300" cy="25464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пожаров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 электрикой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Повреждённая проводка, перегрузка розеток и включённые приборы без присмотра могут нагреваться, искрить и быстро стать источником возгорания в обычной комнате.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на кухне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Плита, оставленная без внимания, и горячее масло на сковороде особенно опасны: огонь на кухне распространяется быстро и легко переходит на рядом стоящие предметы.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огонь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Спички, зажигалки, свечи и петарды кажутся привычными, но любая неосторожность рядом с ними может привести к пожару в доме, подъезде или во дворе.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трава и мусор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Костёр, окурок или поджог сухой травы опасны на улице: пламя быстро идёт по сухой поверхности и становится трудным для остановки без взрослых и спасателей.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мелочи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привычные действия, например оставленный обогреватель или мусор рядом с теплом, могут закончиться пожаром, если вовремя не заметить нагрев и не убрать опасный предмет.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становится причиной пожара
</a:t>
            </a:r>
            <a:endParaRPr lang="en-US" sz="2065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ситуации кажутся обычными, но именно они чаще всего приводят к возгоранию в быту.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бытовых пожаров начинается с привычных действий, которые выглядят безопасными, но требуют постоянного контроля.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 России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опасности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гари, треск проводки и искры — это ранние сигналы, которые нельзя игнорировать. Чем раньше замечена проблема, тем больше времени остаётся на безопасный выход и вызов взрослых.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опасен быстро темнеющий дым: он ухудшает видимость и мешает дышать. В первые минуты важно не медлить, потому что растерянность часто приводит к ошибкам и потере времени.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обнаружении огня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составлена по правилам пожарной безопасности и действиям при чрезвычайной ситуации.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112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единый номер экстренной помощи, который нужно запомнить каждому школьнику.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 России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нему вызывают помощь при пожаре дома, в школе, в подъезде или на улице. Сообщают адрес, этаж, что горит и есть ли люди внутри.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опаснее при пожаре: дым, огонь или жара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опасность часто невидима: человек может потерять ориентацию ещё до того, как приблизится к пламени.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и токсичные продукты горения опаснее всего, потому что мешают дышать и находить путь к выходу.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пожарной безопасности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эвакуации из школы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Услышали 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прекращаем урок, не берём вещи и внимательно слушаем учителя. Главное — не создавать суету и не задерживать выход класса.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 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покидает школу организованно, по одному или группой, под контролем взрослого. Возвращаться за вещами или в кабинет нельзя.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 выходу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Идём спокойно по указателям к запасному выходу, не бежим и не толкаемся. Лифт использовать нельзя.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на улице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проверяют, все ли ученики на месте, и класс остаётся на безопасном расстоянии от здания до дальнейших указаний.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предметы и привычки дома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Спички, зажигалки, петарды и свечи нельзя оставлять без присмотра. Зарядка под подушкой или обогреватель рядом с тканью создают лишний нагрев и повышают риск возгорания.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Сушить вещи на батарее и включать приборы рядом с горючими предметами тоже опасно. Любые нагревательные устройства требуют внимания взрослых и свободного пространства вокруг себя.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473" y="1581150"/>
            <a:ext cx="3664378" cy="245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 и небезопасно: сравнение действий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привычки повышают риск возгорания, а какие помогают избежать опасности и быстро выйти из помещения.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действия всегда требуют внимания, контроля взрослых и свободного пути к выходу.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МЧС России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загорелась одежда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одежде появилось пламя, нельзя бежать: движение усиливает огонь. Нужно сразу остановиться, по возможности лечь на пол и закрыть лицо руками, чтобы уменьшить доступ воздуха.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следует перекатываться по полу, пока пламя не погаснет, и как можно быстрее позвать взрослого. После этого человека нужно увести в безопасное место и вызвать помощь при необходимости.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ожоге место повреждения охлаждают прохладной водой, но не льдом. Нельзя использовать масло, крем, зубную пасту или срывать прилипшую ткань без помощи взрослых.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пожара для человека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часто усиливаются из-за паники и попыток действовать без плана. Особенно опасно оставаться в задымлённом помещении.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угрозу представляют ожоги и отравление дымом: они быстро ухудшают состояние и требуют немедленной помощи.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учебным материалам и рекомендациям МЧС России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2138" y="293900"/>
            <a:ext cx="3490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небольшом ожоге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541550" y="1012800"/>
            <a:ext cx="1876200" cy="14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Охладить место ожога
</a:t>
            </a:r>
            <a:pPr algn="l" indent="0" marL="0">
              <a:lnSpc>
                <a:spcPct val="100000"/>
              </a:lnSpc>
              <a:buNone/>
            </a:pPr>
            <a:r>
              <a:rPr lang="en-US" sz="4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повреждённый участок под прохладную проточную воду на 10–20 минут. Это уменьшает боль и замедляет повреждение кожи.
</a:t>
            </a:r>
            <a:endParaRPr lang="en-US" sz="1276" dirty="0"/>
          </a:p>
        </p:txBody>
      </p:sp>
      <p:sp>
        <p:nvSpPr>
          <p:cNvPr id="10" name="Text 2"/>
          <p:cNvSpPr txBox="1"/>
          <p:nvPr/>
        </p:nvSpPr>
        <p:spPr>
          <a:xfrm>
            <a:off x="1541550" y="3811575"/>
            <a:ext cx="1876200" cy="12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Убрать лишнее рядом с ожогом
</a:t>
            </a:r>
            <a:pPr algn="l" indent="0" marL="0">
              <a:lnSpc>
                <a:spcPct val="100000"/>
              </a:lnSpc>
              <a:buNone/>
            </a:pPr>
            <a:r>
              <a:rPr lang="en-US" sz="4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снимите кольца, браслеты и другую тесную одежду рядом с местом ожога, если это не причиняет дополнительной боли.
</a:t>
            </a:r>
            <a:endParaRPr lang="en-US" sz="1210" dirty="0"/>
          </a:p>
        </p:txBody>
      </p:sp>
      <p:sp>
        <p:nvSpPr>
          <p:cNvPr id="11" name="Text 3"/>
          <p:cNvSpPr txBox="1"/>
          <p:nvPr/>
        </p:nvSpPr>
        <p:spPr>
          <a:xfrm>
            <a:off x="4366463" y="1012800"/>
            <a:ext cx="1708500" cy="13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Закрыть ожог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Накройте участок чистой сухой салфеткой или повязкой и сразу сообщите взрослым. Не трите кожу и не вскрывайте пузыри.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23675" y="1012800"/>
            <a:ext cx="1708500" cy="13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Оценить тяжесть
</a:t>
            </a:r>
            <a:pPr algn="l" indent="0" marL="0">
              <a:lnSpc>
                <a:spcPct val="100000"/>
              </a:lnSpc>
              <a:buNone/>
            </a:pPr>
            <a:r>
              <a:rPr lang="en-US" sz="4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ожоге, большой площади поражения или ухудшении самочувствия нужно срочно вызвать скорую помощь и не заниматься самолечением.
</a:t>
            </a:r>
            <a:endParaRPr lang="en-US" sz="1233" dirty="0"/>
          </a:p>
        </p:txBody>
      </p:sp>
      <p:sp>
        <p:nvSpPr>
          <p:cNvPr id="13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безопасность в квартире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действий и профилактики для дома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костром убирают сухую траву, бумагу и ветки, а рядом ставят ведро воды. Огонь не должен выходить за пределы подготовленной площадки, потому что даже маленькая искра может быстро перейти на сухую землю.
</a:t>
            </a:r>
            <a:endParaRPr lang="en-US" sz="915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только в безопасном месте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Поджигать сухую траву нельзя: пламя уходит по поверхности почти незаметно. Брошенный окурок или стекло в солнечную погоду тоже становятся источником пожара, поэтому место отдыха нужно оставлять чистым.
</a:t>
            </a:r>
            <a:endParaRPr lang="en-US" sz="902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и мусор не горят сами по себе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гасят до исчезновения углей, жара и дыма, а затем ещё раз проверяют место водой или землёй. Если площадка тёплая, уходить рано: огонь может вернуться через несколько минут.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Уходят только после полного тушения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безопасность на природе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домашнего плана эвакуации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лучше разместить на видном месте и периодически повторять с семьёй, чтобы действия запоминались автоматически.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распределены роли и точки встречи, тем меньше растерянности при темноте, дыме и шуме.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рекомендации по пожарной безопасности и семейной подготовке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4125" y="18442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6819" y="1844204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09281" y="1844204"/>
            <a:ext cx="301388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85231" y="1844204"/>
            <a:ext cx="301388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пожарной защиты и их назначение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Огнетушитель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быстро сбить небольшой очаг возгорания до того, как огонь перейдёт на мебель, шторы или технику.
</a:t>
            </a:r>
            <a:endParaRPr lang="en-US" sz="1300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Пожарный извещатель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Реагирует на дым и подаёт сигнал, чтобы люди успели проснуться, предупредить других и начать эвакуацию.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Противопожарная дверь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Сдерживает распространение огня и дыма, поэтому коридор и лестница дольше остаются пригодными для выхода.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основным путём эвакуации в здании и должна оставаться свободной от предметов и лишних препятствий.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25542" y="1636550"/>
            <a:ext cx="3648341" cy="2451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безопасного поведения при пожаре
</a:t>
            </a:r>
            <a:endParaRPr lang="en-US" sz="2093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действия помогают не растеряться, быстрее вызвать помощь и снизить риск травм в первые минуты пожара.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 один: сначала предупредить взрослых и службы, затем быстро и спокойно выйти к безопасности.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 России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безопасность — это привычка, а не случайность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главное: огонь и дым опасны сразу, поэтому действовать нужно без паники. Номер 112, спокойная эвакуация и контроль взрослых помогают сохранить здоровье и жизнь.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2026-05-20T21:42:38Z</dcterms:created>
  <dcterms:modified xsi:type="dcterms:W3CDTF">2026-05-20T21:42:38Z</dcterms:modified>
</cp:coreProperties>
</file>