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основные темы и значение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важные водные организмы, создающие кислород и поддерживающие экосистемы.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водорослей: история и биологическая роль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 древних времён изучаются как важные производители кислорода. Их микроскопическое исследование началось в XVII веке, а сегодня они известны во всех уголках планеты, включая Антарктиду.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водоросли?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простые растения, состоящие из одной или множества клеток, не имеющие типичных органов, таких как корни, стебли или листья.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к фотосинтезу благодаря пигменту хлорофиллу, благодаря чему производят кислород и питаются солнцем.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преимущественно в воде и влажных условиях, включая водоёмы и влажные почвы на суше.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водорослей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являются хламидомонады — подвижные одноклеточные организмы с жгутиками, обитающие в пресных водоёмах, играющие роль основного звена в пищевых цепях.
</a:t>
            </a:r>
            <a:endParaRPr lang="en-US" sz="1411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образует шаровидные колонии из сотен клеток, что обеспечивает совместное движение и эффективное поглощение света для фотосинтеза.
</a:t>
            </a:r>
            <a:endParaRPr lang="en-US" sz="1447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крупная морская водоросль с листовыми пластинами и чёткой структурой, достигающая в длину до 30 метров и формирующая подводные леса.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водоросли?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распространены в пресных и морских водоёмах, обеспечивая пищу и среду обитания для многих организмов.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поселяются на влажных почвах и скалах, а также на коре деревьев, где достаточная влажность.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водоросли, например спирогира, хорошо адаптированы к жизни в озёрах и реках.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виды, как ламинария, способны выдерживать холод и высокую солёность в океанических условиях.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водорослей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водоросли содержит клеточную стенку, ядро, цитоплазму и специализированные органоиды для фотосинтеза — хлоропласты.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имеют разные пигменты: зелёный хлорофилл, синий фикоцианин и бурый фукоксантин, которые определяют их окраску.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клетки содержат запасные вещества, например крахмал, для накопления энергии и выживания в неблагоприятных условиях.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водорослей по цвету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пигментов отражает адаптацию водорослей к различным условиям освещения и среды.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представлено зелёными водорослями, составляющими почти половину всех видов.
</a:t>
            </a:r>
            <a:endParaRPr lang="en-US" sz="163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водоросли: характерные виды и черты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Микроскопическая зелёная водоросль, широко используемая в биотехнологиях благодаря высокой скорости роста и простоте культивирования.
</a:t>
            </a:r>
            <a:endParaRPr lang="en-US" sz="1427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скрученные нити в пресных водоёмах, часто заметна как зелёные пленки на поверхности воды или влажных камней.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Спирогира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Колючие длинные нити волосовидной формы, растущие на затенённых поверхностях и участвуют в формировании микросреды для микробов.
</a:t>
            </a:r>
            <a:endParaRPr lang="en-US" sz="142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Улотрикс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водоросли: особенности строения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отличаются наличием пигмента фукоксантина, который придаёт им характерный коричневый оттенок, позволяющий эффективно использовать свет в морской воде.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виды, такие как ламинария и фукус, образуют густые подводные леса, важные для морской экологии и среды обитания многих животных.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водоросли: особенности и использование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Красные водоросли приспособлены к жизни на больших глубинах благодаря фикоэритрину, который поглощает красные спектры света там, где он светит слабее. 2. Это позволяет им развиваться там, где другие водоросли не могут.
</a:t>
            </a:r>
            <a:endParaRPr lang="en-US" sz="1628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 красных водорослей получают агар-агар, широко применяемый в пищевой и фармацевтической промышленности. 2. Они также служат питанием для рыб и используются в аквакультуре.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17369"/>
            <a:ext cx="4048200" cy="14942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зелёных, бурых и красных водорослей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между тремя крупными группами водорослей по месту обитания, основным пигментам и запасным веществам.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водорослей проявляется в их окраске, среде и биохимических особенностях, что влияет на их экологические роли и применение.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водорослей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деление у одноклеточных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водоросли, например хламидомонада, размножаются с помощью деления клетки без смены поколений.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водорослей происходит чередование двух поколений – спорофита и гаметофита, что обеспечивает разнообразие форм жизни.
</a:t>
            </a:r>
            <a:endParaRPr lang="en-US" sz="1545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цикл у красных и бурых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красных и бурых водорослей включает несколько стадий с различными клетками, что повышает их адаптацию к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роль водорослей в экосистемах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служат основным источником питания для зоопланктона, мелких рыб и беспозвоночных, составляя базовое звено в водных пищевых цепях.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производят до 70% мирового кислорода через фотосинтез, участвуя в биогеохимическом круговороте веществ и поддерживая жизнь в экосистемах.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водорослей в производство кислорода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исключительную значимость водорослей в обеспечении атмосферы кислородом, превосходя вклад всех наземных растений вместе взятых.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2021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играют ключевую роль, производя подавляющую часть кислорода на планете, что делает их незаменимыми для дыхания живых организмов.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регулируют газовый состав воды, поддерживая баланс кислорода и углекислого газа, что важно для жизни водных организмов.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благоприятные условия для разнообразия животных и микробов, обеспечивая пищевые ресурсы и укрытия в экосистемах.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чрезмерном размножении водорослей возникает «цветение» воды, которое уменьшает кислород и вызывает массовую гибель рыбы.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водорослей на среду обитания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свойства водорослей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улучшают качество воды, участвуют в фотосинтезе, служат источником витаминов и микроэлементов для животных и человека.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применяются в пищевой промышленности и медицине, активно используются в биотехнологиях и экологии для очистки водоёмов.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сине-зелёные водоросли выделяют токсины, опасные для здоровья человека и животных при массовом размножении.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вод может вызывать экологические проблемы, снижающие биологическое разнообразие и качество водных ресурсов.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водоросли: практическое значение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и микроэлементы из морских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 являются важным источником йода, который необходим для нормальной работы щитовидной железы. Её получают из ламинарии и других видов для медицинских и пищевых целей.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Агар-агар в пищевой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Агар-агар, получаемый из красных водорослей, широко используется как загуститель в продуктах питания, желе и мороженом, обеспечивая специфическую текстуру и стабильность.
</a:t>
            </a:r>
            <a:endParaRPr lang="en-US" sz="1272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чистое биотопливо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выращивают для производства биотоплива — экологически безопасной альтернативы традиционным видам горючего, что снижает выбросы углекислого газа.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современные исследования водорослей
</a:t>
            </a:r>
            <a:endParaRPr lang="en-US" sz="2032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выявляют новые биоактивные соединения в водорослях для разработки лекарств и биодобавок.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позволяют улучшать урожайность и экологические свойства водорослей для промышленного производства.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фермы масштабируют выращивание водорослей для получения материалов и топлива с минимальным ущербом природе.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водорослях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Ламинарии могут достигать длины до 60 метров, являясь одними из крупнейших водорослей на Земле. Некоторые виды способны выживать при экстремальных температурах в Антарктиде.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Спирулина используется в рационе космонавтов NASA для поддержания здоровья благодаря высоким питательным свойствам. Цианобактерии считаются одними из древнейших организмов на планете.
</a:t>
            </a:r>
            <a:endParaRPr lang="en-US" sz="1753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ключ к жизни и развитию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играют важную роль в экологии и науке, обеспечивая кислород, пищу и ценные ресурсы, способствуя сохранению природы и технологическому прогрессу.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2026-05-08T09:21:53Z</dcterms:created>
  <dcterms:modified xsi:type="dcterms:W3CDTF">2026-05-08T09:21:53Z</dcterms:modified>
</cp:coreProperties>
</file>