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весне, первом цветке и тихой радости пробуждения природы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С. Соловьёв «Подснежник»: весеннее чудо в стихах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стихотворения и его любовь к природе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Соловьёв писал о природе просто и тепло. В его стихах легко увидеть времена года, тихие чувства и красоту маленьких деталей. «Подснежник» особенно хорошо передаёт нежность весны.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и живёт подснежник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вестник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появляется очень рано, когда на земле ещё лежат остатки снега. Он словно спешит сообщить: зима уже не главная. Маленький белый цветок выглядит особенно заметно среди холодной земли и серых проталин.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Нежный и смелый цветок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подснежника тонкий стебелёк и скромные лепестки, но в этом и есть его красота. Он не прячется от холода, а будто осторожно поднимается к свету. Из-за этого цветок кажется очень хрупким, но удивительно смелым.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тепла 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подснежник, природа начинает меняться прямо на глазах. Становится больше света, снег тает, а воздух кажется мягче. Этот цветок любят за то, что он приносит надежду на скорое тепло.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стихотворение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рассказывает о том, как весна постепенно вступает в свои права. Ещё рядом холод и снег, но уже пробуждается жизнь, и это заметно в каждом образе.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текста — первый цветок, который появляется раньше других растений. Он становится знаком перемен: зима отступает, а природа начинает оживать и тянуться к свету.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подснежника поэт показывает радость от маленького природного чуда. В стихотворении нет шума, зато есть тихое удивление и ощущение, что впереди что-то хорошее.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стихотворение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приближение весны. Всё вокруг ещё не совсем проснулось, но уже ясно: тепло скоро придёт, и это радует.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нежность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текста мягкий и ласковый. Он вызывает спокойную улыбку, как будто поэт тихо показывает нам маленькое чудо и просит не спугнуть его.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песенка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плавно, без резких слов. Его ритм напоминает спокойную весеннюю песенку, которую хочется слушать ещё раз.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картина природы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подснежник выглядит особенно заметным. Он словно маленький смельчак: не ждёт полного тепла, а первым тянется к свету и радует глаз.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похожа на мир, который только-только просыпается после зимнего сна. Ещё лежит снег, земля холодная, но уже появляются признаки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подснежника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 стихотворении — не просто цветок, а первый знак перемен. Он появляется тогда, когда остальные растения ещё только собираются просыпаться.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раннее появление делает его похожим на маленького вестника весны. Один цветок сообщает о большом событии: холод скоро отступит.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подснежника не ослабляет его, а, наоборот, подчёркивает красоту. Он кажется очень нежным, но именно в этом и есть его сила.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подснежник как живой, почти геройский образ. Он маленький, но очень важный: рядом с ним весна становится ближе и 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картину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слова, связанные со снегом, светом и тишиной. Благодаря им легко представить раннюю весну, когда природа ещё не раскрылась полностью, но уже ждёт тепла.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точные детали помогают увидеть именно то, о чём говорится в стихотворении: белый цветок, холодную землю, остатки снега и первые проблески весеннего света.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удобны для младших школьников. Они не запутывают, а наоборот, помогают быстро нарисовать в воображении ясную и красивую картину.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20462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9888" y="3346187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37719" y="1443225"/>
            <a:ext cx="170363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плавно и спокойно, будто лёгкие шаги по тающему снегу. От этого стихотворение читается без спешки и легко запоминается.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громких интонаций. Оно звучит очень спокойно, поэтому лучше всего передаёт тишину ранней весны и осторожное пробуждение природы.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Звонкая рифма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делает текст похожим на маленькую песенку. Слова как будто перекликаются друг с другом, и от этого читать становится особенно приятно.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стихотворении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сравнения, чтобы сделать образ подснежника ярче и понятнее. Благодаря этому цветок не просто описан, а как будто становится ближе читателю.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олицетворение: природа словно ведёт себя как живое существо. Снег, свет и сам подснежник воспринимаются как участники весеннего события.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приёмы помогают детям легче представить картину и почувствовать настроение текста. Стихотворение становится не только красивым, но и очень живым.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ещё не ушёл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росток среди белизны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ещё лежит снег, но уже заметно маленькое движение жизни. Подснежник появляется тихо и осторожно, словно проверяет, готова ли весна вступить в свои права.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тепло рядом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холод ещё не исчез, зато рядом уже чувствуется свет и ожидание перемен. От этого соседства цветок кажется особенно нежным и смелым, как маленький лучик тепла.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начинается в лесу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Кажется, будто лес ещё спит, а подснежник первым проснулся и вышел навстречу солнцу. Именно поэтому он так заметен: в его появлении есть удивление и тихая радость.
</a:t>
            </a:r>
            <a:endParaRPr lang="en-US" sz="10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подснежник становится символом надежды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не сдаётся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ещё холодно, и земля укрыта снегом. Но именно в такой момент особенно ясно видно, как природа ждёт перемен.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подснежник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выходит один маленький цветок. Он пробивается сквозь холод и показывает, что жизнь не остановилась.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ощущение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подснежника всё вокруг будто меняется. Читатель чувствует: тепло уже близко, а зима постепенно отступает.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важен один подснежник: он становится знаком надежды, смелости и внимания к природе.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С. Соловьёв, стихотворение «Подснежник»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весенний цветок особенно ясно напоминает, что даже маленькое может быть сильным
</a:t>
            </a:r>
            <a:endParaRPr lang="en-US" sz="196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стихотворении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стихотворении показывает, как из зимней тишины рождается радость весны.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нежность: маленький цветок кажется очень хрупким, и хочется беречь его. От этого стихотворение звучит мягко и по-доброму.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радость, потому что подснежник первым сообщает о весне. Он как будто приносит хорошую новость прямо из-под снега.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лёгкое удивление: как такой тонкий росток может пробиться через холод? Именно это делает образ особенно запоминающимся для читателя.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светлое чувство надежды. Стихотворение напоминает, что после зимы обязательно приходит тепло, а вместе с ним — новые силы.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глазами ребёнка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цветок легко запомнить после прогулки или наблюдения за природой. Он белый, скромный и очень красивый, поэтому кажется настоящим чудом.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подснежник похож на маленький подарок весны. Он появляется неожиданно, словно говорит: «Смотри, тепло уже рядом!»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простые и понятные, поэтому текст легко читать и слушать. Даже младшему школьнику нетрудно представить картину весны.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точные образы: снег, свет, холод, цветок. Благодаря им стихотворение становится ясным, как рисунок, который можно сразу увидеть мысленно.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лишней сложности, зато есть мелодичность и плавность. От этого стихи звучат мягко, почти как спокойная весенняя песенка.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помогает почувствовать настроение, а не только понять смысл. Читатель не спотыкается о трудные слова и может спокойно любоваться образом подснежника.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сильнее всего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5975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цветок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внимание привлекает сам подснежник. Он появляется раньше других растений и сразу становится главным героем весенней картины.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573363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шума и суеты, зато есть спокойное счастье. Оно приходит вместе с первыми признаками весны.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19675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рядом со светом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снега и тепла создаёт яркий контраст. От него маленький цветок кажется ещё заметнее и смелее.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727063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чуда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остаётся впечатление, что природа умеет удивлять очень просто. Один маленький цветок меняет всё настроение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школьников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дети каждый день замечают, как снег становится рыхлым и исчезает. Эти наблюдения помогают лучше понять, почему появление подснежника так радует.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лужи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появляются лужи, и это сразу говорит о переменах в природе. Стихотворение легко соединяется с такими знакомыми весенними картинками.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 деревьях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видят, как на ветках набухают почки и готовятся раскрыться листья. Подснежник рядом с ними тоже напоминает о пробуждении жизни.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прогулок дети часто встречают первые цветы и учатся замечать их красоту. Подснежник помогает увидеть, что весна начинается с маленьких чудес.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цветок — большое чудо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П. С. Соловьёва показывает, как один подснежник способен рассказать о весне, тепле и надежде. Маленький цветок делает мир добрее и светлее.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2026-05-24T04:11:21Z</dcterms:created>
  <dcterms:modified xsi:type="dcterms:W3CDTF">2026-05-24T04:11:21Z</dcterms:modified>
</cp:coreProperties>
</file>