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модель Земли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Землю целиком помогает глобус — маленькая планета в классе.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глобус так важен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огромна, и сразу увидеть её всю невозможно. Поэтому люди создали глобус — удобную модель для уроков и науки. Он помогает понять, где находятся моря, суша и части света.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глобус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нашу планету в уменьшенном виде. Он похож на шар, поэтому помогает представить Землю такой, какая она есть на самом деле, только намного меньше и удобнее для изучения.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Земли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разные цвета обозначают разные части поверхности. Синий цвет обычно показывает воду, зелёный и жёлтый — сушу, а белый часто означает снег, лёд и холодные области.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на модели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удобен тем, что на нём сразу видны материки, океаны и полюса. Не нужно листать страницы или искать кусочки карты — вся Земля перед глазами, как на ладони.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всю планету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помогает детям и взрослым лучше понимать, как устроена наша планета. С ней проще запомнить, почему Землю называют шаром и как расположены её главные части.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помощник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22325"/>
            <a:ext cx="450000" cy="40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глобус отличается от карты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имеет форму шара и показывает Землю почти так же, как она выглядит в космосе. Карта плоская, поэтому на ней поверхность приходится изображать по-другому.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понять общую картину планеты, лучше подойдёт глобус. А если требуется изучить город, страну или маршрут, чаще используют карту или план.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выбора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удобнее рассматривать одно место очень внимательно: улицы, границы и мелкие объекты. Глобус, наоборот, сразу показывает весь мир, но без мелких деталей.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на глобусе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большой материк на Земле. На нём расположены многие страны, горы, равнины и разные природные зоны. Евразию можно долго рассматривать и всё равно находить новое.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материки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Евразии и Африки, на глобусе есть Северная Америка, Южная Америка, Австралия и Антарктида. Каждый материк особенный, а Антарктида почти полностью покрыта льдом и снегом.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находится рядом с Евразией и известна жарким климатом во многих районах. На глобусе видно, как этот материк вытянут с севера на юг и окружён океанами и морями.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можно увидеть Тихий, Атлантический, Индийский, Северный Ледовитый и Южный океаны. Они занимают очень большую часть поверхности Земли и соединяют разные её области.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тоже состоят из солёной воды. Они обычно находятся рядом с материками и связаны с океанами, поэтому на глобусе выглядят как части огромной водной системы.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рядом с сушей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глобус, станет ясно: воды на Земле очень много. Именно океаны и моря делают нашу планету особенной, красивой и немного загадочной.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вокруг нас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океанов и морей помогает понимать погоду, путешествия и жизнь животных. Многие морские обитатели живут именно в солёной воде и зависят от неё.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 полюса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— это воображаемая линия, которая делит Землю на два полушария: Северное и Южное. Она помогает понять, как расположены страны и где на планете обычно теплее.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самом верху глобуса находится Северный полюс. Там очень холодно, потому что солнечные лучи приходят под маленьким углом. Это место всегда вызывает интерес у исследователей.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полюс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низу глобуса расположен Южный полюс. Он тоже очень холодный и находится в Антарктиде. Оба полюса помогают лучше представить карту тепла и холода на Земле.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полюс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 планете сменяются день и ночь. Вращающийся глобус помогает легко представить это движение и понять, почему свет и темнота приходят по очереди.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столько времени Земля делает один полный оборот вокруг своей оси.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сведения о вращении Земли вокруг своей оси
</a:t>
            </a:r>
            <a:endParaRPr lang="en-US" sz="11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 глобусе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— это линии, которые идут вокруг Земли как пояса. Они помогают определять положение мест к северу или югу от экватора и делают поиск удобнее.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идут от одного полюса к другому. С их помощью можно находить направления и точнее понимать, где находится страна, город или море на глобусе.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 глобусе помогают не потеряться в большом мире. Благодаря им можно быстрее находить нужные места и лучше понимать, как устроена поверхность Земли.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линии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глобус помогает учиться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 место на планете, глобус подсказывает, где оно расположено. Так легче запомнить названия и понять, как части Земли связаны между собой.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поиска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ученикам знакомиться с Землёй наглядно и без скуки. Его можно рассматривать, вращать и сразу находить материки, океаны и страны.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делает знания более понятными и живыми. С ним дети быстрее запоминают, что Земля — одна большая планета, а люди живут в разных её уголках.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запоминании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маленький глобус помещает большую Землю
</a:t>
            </a:r>
            <a:endParaRPr lang="en-US" sz="2669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ладонях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можно взять в руки и рассмотреть со всех сторон, хотя настоящая Земля огромна. Это уменьшенная модель помогает представить планету целиком. Как будто вся Земля стала удобной для урока и уместилась на одной подставке.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делает чудо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 нашу планету в миниатюре, учёные используют уменьшение, или масштаб. Благодаря этому на глобусе видны материки, океаны и полюса. Без такого уменьшения Земля просто не поместилась бы ни в класс, ни на парту.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глобусы бывают разноцветными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Синим на глобусе обычно показывают воду: океаны, моря, крупные озёра. Так сразу видно, где на планете больше водной поверхности, а где начинаются берега и острова.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цвета обозначают сушу. Зелёным часто рисуют низкие и более влажные места, а жёлтым — сухие области и равнины, чтобы суша читалась на модели быстрее.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и жёлтый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помогает показать снег и лёд. Так выделяют Антарктиду, ледники и вершины высоких гор, где холодно почти круглый год.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участки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коричневым цветом показывают горы, холмы и неровности поверхности. Такие линии делают глобус более объёмным и помогают заметить, что Земля совсем не гладкая.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детали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путешествия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Земле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и моряки смотрели на глобус, чтобы понять, где находится нужная страна или океан. Он помогал представить путь заранее и не сбиться с курса.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и сегодня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глобус по-прежнему нужен в школе. Он показывает Землю целиком и напоминает, что все страны находятся на одной большой планете, а не в разных волшебных мирах.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дороге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ещё не было навигаторов, глобус и карты были настоящими помощниками. По ним определяли стороны света, выбирали направление движения и готовились к далёким поездкам.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08" y="1294104"/>
            <a:ext cx="3937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242" y="1294104"/>
            <a:ext cx="337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глобусы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глобус чаще всего стоит в классе. На нём ясно видны материки, океаны, экватор и другие линии, которые помогают быстро находить нужные места.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глобус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внутри есть лампа, глобус светится изнутри и выглядит особенно красиво. Подсветка помогает лучше заметить контуры материков и делает урок немного волшебным.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с подсветкой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глобусе поверхность сделана неровной. Можно нащупать горы, равнины и возвышенности, будто Земля решила показать свой характер без лишних слов.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Рельефный глобус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глобусы украшают комнату или кабинет. Они тоже помогают вспомнить о странах и океанах, а ещё делают полку намного умнее на вид.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Декоративный глобус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движется вокруг Солнца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своей оси, и на это уходит примерно 24 часа. Из-за такого движения утром наступает день, а вечером приходит ночь.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оборот в сутки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вращения, Земля ещё и облетает Солнце. Один такой круг занимает примерно 365 дней, то есть целый год, полный перемен и событий.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вокруг Солнца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движется по своей орбите, на ней сменяются времена года. Поэтому мы ждём зиму со снегом, весну с первыми листьями, лето и осень с золотыми деревьями.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059" y="1593550"/>
            <a:ext cx="2697883" cy="294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глобус показывает не очень хорошо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427350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небольшом глобусе не поместятся все города сразу. Их трудно разглядеть, потому что модель слишком маленькая, а названия становятся крошечными и почти исчезают.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27350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города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8342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не подходит для поиска улиц, домов и дворов. Такие подробности показывают карты и планы, где можно увидеть даже отдельные кварталы и перекрёстки.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8342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дома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сквозь века: любопытные истории
</a:t>
            </a:r>
            <a:endParaRPr lang="en-US" sz="312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Давняя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Глобусы появились очень давно, потому что людям хотелось увидеть Землю целиком, а не только кусочек карты. Учёные и мастера создавали такие модели в разные века, стараясь сделать их как можно точнее. Каждый новый глобус помогал лучше понимать нашу планету.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глобус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глобусы можно встретить не только в школах. Они стоят в библиотеках, музеях и кабинетах, где напоминают о странах, океанах и путешествиях. Даже если рядом есть экран, живой глобус всё равно выглядит особенно понятно и немного торжественно.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глобус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устойчиво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нужно ставить на ровный стол или полку, чтобы он не качался. Тогда подставка прослужит дольше, а модель не упадёт от случайного толчка.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роняем и не нажимаем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нельзя ронять, сжимать или опираться на него руками. Аккуратное обращение помогает сохранить линий, цвета и подписи, чтобы модель долго оставалась красивой и полезной.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Крутим осторожно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Вращать глобус лучше медленно и бережно. Если крутить его слишком резко, можно повредить ось, стереть надписи или просто отправить глобус в слишком бодрое путешествие.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с помощью глобуса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показывает, где находятся большие участки суши и огромные водные пространства. По нему легко увидеть, как материки соседствуют с океанами.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модели хорошо заметны Северный и Южный полюса, а также экватор. Эти ориентиры помогают понять, как делится Земля на полушария.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 и экватор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глобуса можно найти разные страны и представить, где они расположены относительно друг друга. Это удобно для первых уроков географии и удивительно полезно.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мира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достоинство глобуса в том, что он показывает Землю сразу всю. Так легче понять, что природа, моря, горы и города находятся на одной общей планете.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целиком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маленькая Земля, которую можно рассмотреть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увидеть нашу планету целиком: сушу, воду, линии и части света. Он делает уроки понятными, а Землю — ещё более большой, красивой и любопытной.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2026-05-25T16:41:28Z</dcterms:created>
  <dcterms:modified xsi:type="dcterms:W3CDTF">2026-05-25T16:41:28Z</dcterms:modified>
</cp:coreProperties>
</file>