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 и уровни организации организма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уровни организации и системы органов, обеспечивающие жизнь и адаптацию.
</a:t>
            </a:r>
            <a:endParaRPr lang="en-US" sz="4359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состоит из взаимосвязанных клеток, тканей, органов и систем, которые вместе обеспечивают жизнедеятельность, рост, восстановление и адаптацию к переменам в окружающей среде.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организма человека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клеток человеческого организма достигает примерно 37 триллионов, охватывая свыше 200 различных типов, что обеспечивает разнообразие жизненных процессов.
</a:t>
            </a:r>
            <a:endParaRPr lang="en-US" sz="1548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примерное количество клеток в организме человека, каждая из которых выполняет уникальные функции.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8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 триллионов
</a:t>
            </a:r>
            <a:endParaRPr lang="en-US" sz="458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человека, 2020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ткань: защита и обмен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ткани покрывает поверхности тела и органов, обеспечивая защиту и регулируя обмен веществ. Она образует кожу и внутренние оболочки, поддерживая барьерные функции организма.
</a:t>
            </a:r>
            <a:endParaRPr lang="en-US" sz="1150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ткань: опора и транспорт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соединяет и поддерживает структуры организма, участвует в переносе веществ и защите. Пример — кости и кровь, обеспечивающие каркас и транспортировку питательных веществ.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движение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отвечает за сокращение и движение. Она представлена скелетными, гладкими и сердечными мышцами, обеспечивая работу конечностей, внутренних органов и сердца.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передача сигналов
</a:t>
            </a:r>
            <a:pPr algn="ctr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образует нервную систему, передавая электрические импульсы. Это позволяет организму быстро реагировать на внешние и внутренние изменения, поддерживая координацию и чувствительность.
</a:t>
            </a:r>
            <a:endParaRPr lang="en-US" sz="1134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тканей и их роли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состоит из нескольких типов тканей, объединяясь для выполнения определённых функций, например, сердце работает как насос, обеспечивая циркуляцию крови.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имеет уникальную микроструктуру, кровоснабжение и иннервацию, что обеспечивает эффективное выполнение его задач и адаптацию к потребностям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органов: почки фильтруют кровь и выводят отходы, печень участвует в обменных процессах и детоксикации организма.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Органы: сложное объединение тканей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организм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лёгких, бронхов и трахеи, обеспечивая доставку кислорода и вывод углекислого газа. От правильной работы зависит способность организма получать энергию.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транспорт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сердце и сосуды, переносит кислород, питательные вещества и гормоны к клеткам, а также удаляет метаболические отходы и углекислый газ.
</a:t>
            </a:r>
            <a:endParaRPr lang="en-US" sz="1513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система: поддержка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кости, мышцы и связки, обеспечивая форму тела, защиту внутренних органов и выполнение движений.
</a:t>
            </a:r>
            <a:endParaRPr lang="en-US" sz="1436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 и их функции
</a:t>
            </a:r>
            <a:endParaRPr lang="en-US" sz="26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1110" y="1148225"/>
            <a:ext cx="3673181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органы, функции и процессы четырёх основных систем организма, подчёркивая их специализацию и взаимозависимость.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имеет уникальные функции, однако их совместная работа необходима для жизнедеятельности организма.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ключевых систем органов
</a:t>
            </a:r>
            <a:endParaRPr lang="en-US" sz="2771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работа органов позволяет быстро адаптироваться к изменениям среды, реагировать на внешние угрозы и поддерживать функциональную стабильность.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 целостная система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системы органов взаимодействуют, обеспечивая постоянство внутренней среды — гомеостаз, который поддерживает здоровье и жизнедеятельность.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повреждённых тканей и адаптация к новым условиям становятся возможными благодаря слаженной координации всех систем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простого к сложному строению обеспечивает функциональную специализацию.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система: мозг и спинной мозг
</a:t>
            </a:r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головного и спинного мозга, которые обрабатывают информацию, контролируют рефлексы и обеспечивают координацию движений и восприятие внешнего мира.
</a:t>
            </a:r>
            <a:endParaRPr lang="en-US" sz="1236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система: коммуникация с телом
</a:t>
            </a:r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нервы, которые передают сигналы между центральной нервной системой и органами, обеспечивая быстрый обмен информацией и контроль функций.
</a:t>
            </a:r>
            <a:endParaRPr lang="en-US" sz="1239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нервной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воспринимает раздражители, передаёт команды мышцам и внутренним органам, а также отвечает за память, обучение и поведенческие реакции.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структура и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— химические посланники, вырабатываемые эндокринными железами, которые передаются с кровью к различным органам для регулирования важных процессов.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регуляция: роль гормонов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гормонов включают контроль обмена веществ, стимуляцию роста и развитие организма, а также адаптацию к стрессовым ситуациям и изменению условий окружающей среды.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обеспечивает длительное и системное воздействие на органы и ткани, поддерживая устойчивость внутренних процессов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289"/>
            <a:ext cx="2916900" cy="8488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1997089"/>
            <a:ext cx="2916900" cy="8488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2892889"/>
            <a:ext cx="2916900" cy="8488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825" y="3788689"/>
            <a:ext cx="2916900" cy="8488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483425" y="11404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регулятор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располагается у основания мозга и управляет деятельностью большинства других желез. Он выделяет гормоны, контролирующие рост, обмен веществ и репродуктивные функции.
</a:t>
            </a:r>
            <a:endParaRPr lang="en-US" sz="1192" dirty="0"/>
          </a:p>
        </p:txBody>
      </p:sp>
      <p:sp>
        <p:nvSpPr>
          <p:cNvPr id="10" name="Text 2"/>
          <p:cNvSpPr txBox="1"/>
          <p:nvPr/>
        </p:nvSpPr>
        <p:spPr>
          <a:xfrm>
            <a:off x="3483425" y="20362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— метаболический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Расположена на шее, щитовидка регулирует скорость обмена веществ, влияя на энергию и температуру тела с помощью гормонов тироксина и трийодтиронина.
</a:t>
            </a:r>
            <a:endParaRPr lang="en-US" sz="1314" dirty="0"/>
          </a:p>
        </p:txBody>
      </p:sp>
      <p:sp>
        <p:nvSpPr>
          <p:cNvPr id="11" name="Text 3"/>
          <p:cNvSpPr txBox="1"/>
          <p:nvPr/>
        </p:nvSpPr>
        <p:spPr>
          <a:xfrm>
            <a:off x="3483425" y="29320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— защитники от стресса
</a:t>
            </a:r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находятся над почками и выделяют адреналин и кортизол, которые помогают организму справляться с нагрузками и поддерживать баланс в сложных ситуациях.
</a:t>
            </a:r>
            <a:endParaRPr lang="en-US" sz="1289" dirty="0"/>
          </a:p>
        </p:txBody>
      </p:sp>
      <p:sp>
        <p:nvSpPr>
          <p:cNvPr id="12" name="Text 4"/>
          <p:cNvSpPr txBox="1"/>
          <p:nvPr/>
        </p:nvSpPr>
        <p:spPr>
          <a:xfrm>
            <a:off x="3483425" y="38278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— регулятор сахара в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железа отвечает за производство инсулина и глюкагона, которые регулируют уровень глюкозы, обеспечивая энергетический баланс в организме.
</a:t>
            </a:r>
            <a:endParaRPr lang="en-US" sz="1248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эндокринные железы человека
</a:t>
            </a:r>
            <a:endParaRPr lang="en-US" sz="26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обеспечивает мгновенный ответ на раздражители, а гуморальная действует медленнее, но её влияние сохраняется значительно дольше.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Инерция гормональных процессов компенсирует быстрое, но кратковременное действие нервных импульсов, обеспечивая комплексную регуляцию организма.
</a:t>
            </a:r>
            <a:endParaRPr lang="en-US" sz="1581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нервной и гуморальной регуляции
</a:t>
            </a:r>
            <a:endParaRPr lang="en-US" sz="28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молниеносные рефлексы, позволяя организму мгновенно реагировать на опасность или изменения в окружающей среде.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нервной регуляции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обеспечивает восприятие внешних и внутренних сигналов, а также обработку информации для принятия решений.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играет ключевую роль в формировании памяти и эмоциональных состояний, обеспечивая адаптацию и обучение на протяжении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помощью осуществляется точное управление движениями и координация мышц для выполнения сложных действий, от ходьбы до речи.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регулируют процессы длительного действия, включая рост организма и половое созревание, обеспечивая планомерное развитие человека.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оптимального состава крови, баланс минералов и уровень артериального давления также контролируются с помощью гуморальных механизмов.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обеспечивают устойчивость внутренней среды и адаптацию организма к длительным изменениям окружающих условий.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гуморальной регуляции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— центр координации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принимает нервные сигналы от разных частей тела и преобразует их в гормональные импульсы, связывая нервную и эндокринную системы.
</a:t>
            </a:r>
            <a:endParaRPr lang="en-US" sz="1411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гипоталамуса на гипофиз
</a:t>
            </a:r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Выделяя специфические гормоны, гипоталамус регулирует активность гипофиза, который, в свою очередь, контролирует другие эндокринные железы и их секрецию.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нервной и гуморальной регуляциями
</a:t>
            </a:r>
            <a:endParaRPr lang="en-US" sz="25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6492" y="1068000"/>
            <a:ext cx="4146316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характеристики нервной и гуморальной регуляций в разных аспектах работы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дополняют друг друга: нервная — для быстрого, точного ответа, гуморальная — для продолжительного влияния на весь организм.
</a:t>
            </a:r>
            <a:endParaRPr lang="en-US" sz="1578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регуляции организма
</a:t>
            </a:r>
            <a:endParaRPr lang="en-US" sz="254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8 класс, 2023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внутреннего равновесия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поддерживает стабильность температуры тела, что важно для нормального функционирования всех органов и систем.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кислотно-щелочного баланса обеспечивает оптимальные условия для биохимических реакций в клетках организма.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концентрации глюкозы и солей в крови помогает поддерживать энергетический и водно-солевой баланс.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нервных и гуморальных механизмов предотвращает нарушения и способствует восстановлению при сбоях в организме.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симпатической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стресс сердце начинает биться чаще, дыхание ускоряется, повышается давление — быстрые реакции, готовящие организм к действию.
</a:t>
            </a:r>
            <a:endParaRPr lang="en-US" sz="1461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гормонов надпочечников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и кортизол, выделяемые надпочечниками, помогают увеличить запасы энергии и повышают выносливость организма в стрессовых ситуациях.
</a:t>
            </a:r>
            <a:endParaRPr lang="en-US" sz="1475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гуморальная регуляции совместно обеспечивают необходимую адаптацию, позволяя человеку эффективно справляться с острыми и хроническими стрессами.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комплексной регуляции: стресс
</a:t>
            </a:r>
            <a:endParaRPr lang="en-US" sz="283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гармония и взаимосвязь уровней и регуляций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 поддерживается тесной интеграцией клеток, тканей, органов и систем через нервную и гуморальную регуляцию, обеспечивая здоровье и приспособление к изменениям среды.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2026-05-07T15:59:20Z</dcterms:created>
  <dcterms:modified xsi:type="dcterms:W3CDTF">2026-05-07T15:59:20Z</dcterms:modified>
</cp:coreProperties>
</file>