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темы: строение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базовый блок жизни, содержит мембрану, органоиды и ядро.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клетки и развитие микроскопии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Роберт Гук впервые увидел клетки, изучая пробковую ткань. Последующие улучшения микроскопов, особенно Левенгука, открыли детали клеточной структуры, что помогло развить биологию на клеточном уровне.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клетка: базовые определения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самая маленькая живая единица, способная к самостоятельной работе. Одноклеточные организмы, например амёбы, функционируют полностью на уровне одной клетки.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высших организмов, таких как человек и растения, тело состоит из множества клеток, которые специализируются и взаимодействуют для поддержания жизни организма.
</a:t>
            </a:r>
            <a:endParaRPr lang="en-US" sz="11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простейшие клетки без ядра, встречающиеся у бактерий. Они имеют простую структуру и легко адаптируются к условиям среды.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— клетки с оформленным ядром и множеством органоидов, присутствуют у животных, растений и грибов. Они обладают сложной внутренней организацией.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клеток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Митохондрии, аппарат Гольджи и другие органоиды отличают эукариот от прокариот и обеспечивают специализированные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липидного слоя с белками, отделяя внутреннее содержимое клетки от внешней среды. Она регулирует транспорт веществ в клетку и из неё.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каналы и рецепторы на мембране обеспечивают связь и обмен информацией с окружающей средой, важные для адаптации и выживания клетки.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цитоскелет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среда цитоплазмы содержит все внутренние компоненты клетки, обеспечивает среду для химических реакций и движения органоидов.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из микротрубочек и микрофиламентов поддерживает форму клетки, закрепляет органоиды и участвует в движении и делении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главный регулятор клетки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 — носитель генетической информации, управляет функционированием клетки и передает наследственные признаки новым поколениям клеток.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внутри ядра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расположено ядрышко, где образуются рибосомы. Ядерная оболочка с порами регулирует обмен веществ и информации между ядром и цитоплазмой.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687472"/>
            <a:ext cx="4750071" cy="2437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растительной и животной клеток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различия между клетками растений и животных отображены в таблице.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жесткую оболочку и фотосинтетические структуры, а животные — центриоли и менее выраженные вакуоли.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энергию, преобразуя питательные вещества в АТФ с помощью клеточного дыхания. Они имеют две мембраны и собственную ДНК.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варьируется в зависимости от потребностей клетки — например, в мышечных клетках их больше для обеспечения энергии при сокращениях.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 клетки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синтез белка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РНК и белка, могут быть свободными в цитоплазме или связаны с эндоплазматической сетью, универсальны для всех клеток.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рибосом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рибосомах происходит сборка белков из аминокислот, что обеспечивает создание важных молекул для функционирования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представляет собой разветвлённую систему мембран, разделённую на шероховатую и гладкую части с разными функциями. Шероховатая сеть усыпана рибосомами, где происходит синтез белков.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эндоплазматическая сеть отвечает за производство липидов, углеводов и обезвреживание токсинов. Вместе они образуют внутреннюю структуру клетки, обеспечивая транспорт и химическую переработку веществ.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 его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состоит из стопок плоских мембранных цистерн, которые принимают и перерабатывают вещества, доставленные из эндоплазматической сети.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модифицирует белки и липиды, сортирует и упаковывает их в везикулы для транспортировки внутри клетки или наружу.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лизосомы — органоиды, отвечающие за расщепление веществ и утилизацию клеточного мусора.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аппарат Гольджи участвует в формировании клеточной стенки, поддерживая структуру и защиту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02" y="2040949"/>
            <a:ext cx="453048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вакуоли: функции и содержание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вакуоли: функции и содержание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которые расщепляют питательные вещества и уничтожают повреждённые органоиды, обеспечивая обновление клетки.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заполнены водой, солями и сахарами; играют ключевую роль в поддержании тургора, благодаря которому клетки сохраняют форму.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в животных клетках выполняют функции хранения и удаления излишков веществ, хотя обычно они меньше крупных растительных вакуолей.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есть только у растений и некоторых водорослей, в них содержится хлорофилл — зелёный пигмент, поглощающий свет для фотосинтеза.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хлоропластов расположены тилакоиды — мембранные «мешочки», где происходит преобразование солнечной энергии в химическую.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 — внутренняя жидкость хлоропластов, в которой синтезируются органические вещества, поддерживающие питание растения.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фотосинтез в клетке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клеточной оболочки у растений: особенности и 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прочность и защита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целлюлозных волокон, создающих жёсткую структуру. Эта прочность помогает клетке выдерживать внешнее давление и защищает от повреждений при механическом воздействии.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Плазмодесмы и межклеточный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специальные поры — плазмодесмы — происходит обмен веществами между соседними растительными клетками, что обеспечивает координацию их работы и поддержание жизнедеятельности тканей.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клетки: основные компоненты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играет ключевую роль как растворитель и среда химических реакций внутри клетки, обеспечивая её жизнеспособность.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воды подчёркивает её важность, а белки выступают как строительные и ферментативные элементы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деления клетки (митоз)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митоза, обеспечивающие точное деление ДНК и формирование новых клеток.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клеток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имеют длинные отростки — аксоны и дендриты — которые позволяют передавать сигналы на большие расстояния.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отличаются вытянутой формой, что способствует эффективному сокращению и развитию силы.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обладают дисковидной формой для максимального поглощения и переноса кислорода по всему организму.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клеток приспособлена под их функцию, что обеспечивает эффективность работы тканей и органов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знание строения клетки важно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помогает понять основы жизнедеятельности организмов, раскрывая процессы обмена веществ и воспроизводства.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применимы в медицине для создания новых лекарств и методов лечения заболеваний на клеточном уровне.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биотехнологиях и сельском хозяйстве понимание клеточных процессов способствует развитию генетически улучшенных культур и продуктов.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 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строении клетки открывают путь к пониманию всех живых организмов и развитию передовых технологий в медицине и биологии, формируя основу современных научных достижений.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2026-05-08T09:15:18Z</dcterms:created>
  <dcterms:modified xsi:type="dcterms:W3CDTF">2026-05-08T09:15:18Z</dcterms:modified>
</cp:coreProperties>
</file>