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бывает настроение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подсказывает, что мы чувствуем сейчас.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Настроение: как его заметить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меняется в течение дня. На него влияют сон, еда, погода, игры, ссоры, похвала и усталость. У детей оно часто меняется быстрее, потому что чувства ещё учатся быть спокойными и понятными.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Радостное настроение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 блеск в глазах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легко заметить: на лице появляется улыбка, глаза будто светятся, а шаги становятся лёгкими. Ребёнку хочется двигаться, смеяться и делиться хорошими новостями.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для счастья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настроение приходит после подарка, удачи, встречи с друзьями, любимой игры или приятной новости. Иногда для радости достаточно маленького сюрприза, чтобы день стал ярче.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слова и смех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человеку радостно, он часто говорит громче обычного, смеётся и охотно отвечает на вопросы. Хорошее настроение словно само подпрыгивает и просится наружу.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Заразительная 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Радостный ребёнок нередко делится улыбкой, помогает другим и приглашает играть. От этого рядом тоже становится теплее, ведь хорошее настроение умеет передаваться.
</a:t>
            </a:r>
            <a:endParaRPr lang="en-US" sz="8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настроение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состоянии легче слушать, думать и запоминать. Голова не спешит, поэтому задания кажутся понятнее, а решения приходят без лишней суеты.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прогулка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часто появляется после отдыха, прогулки, чтения, рисования или тихих игр. Даже несколько минут тишины помогают телу и голове немного перевести дух.
</a:t>
            </a:r>
            <a:endParaRPr lang="en-US" sz="771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настроение спокойное, человек говорит ровно, не торопится и двигается медленнее. Кажется, будто внутри всё стало тихим и аккуратным, как в чистой комнате.
</a:t>
            </a:r>
            <a:endParaRPr lang="en-US" sz="756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озеро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настроение можно сравнить с гладкой водой: в нём нет волн и бурь. Оно помогает почувствовать себя уверенно и очень-очень размеренно.
</a:t>
            </a:r>
            <a:endParaRPr lang="en-US" sz="7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Грустное настроение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видно по опущенным плечам, медленным движениям и тихому голосу. Человек как будто становится меньше, потому что ему не хочется шуметь и бегать.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появляется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2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настроение бывает, когда что-то не получилось, кто-то уехал, не взяли в игру или случилась неприятность. Иногда грустно даже без большой причины.
</a:t>
            </a:r>
            <a:endParaRPr lang="en-US" sz="727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проходит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не остаётся навсегда. Доброе слово, объятие, забота и внимание помогают ей стать слабее, а человеку — почувствовать себя не таким одиноким.
</a:t>
            </a:r>
            <a:endParaRPr lang="en-US" sz="799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близкий взрослый или друг, грусть переносится легче. Важно не стыдиться её, а сказать: «Мне сейчас немного грустно».
</a:t>
            </a:r>
            <a:endParaRPr lang="en-US" sz="8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Сердитое настроение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недовольства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Злость появляется, когда человек устал, обижен или не получает то, что хочет. Это не каприз, а сигнал: пора остановиться и посмотреть, что случилось.
</a:t>
            </a:r>
            <a:endParaRPr lang="en-US" sz="806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видно
</a:t>
            </a:r>
            <a:pPr algn="l" indent="0" marL="0">
              <a:lnSpc>
                <a:spcPct val="115000"/>
              </a:lnSpc>
              <a:buNone/>
            </a:pPr>
            <a:r>
              <a:rPr lang="en-US" sz="2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сердитого человека хмурятся брови, сжимаются кулаки, движения становятся резкими, а голос — громким. Иногда кажется, будто внутри загудел маленький мотор.
</a:t>
            </a:r>
            <a:endParaRPr lang="en-US" sz="803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успокоиться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настроении лучше не спорить сразу. Полезно сделать паузу, подышать, отойти в сторону и дать себе несколько минут без спешки.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решать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злость немного утихнет, проще сказать, что не понравилось, и попросить помощь. Так поступать намного умнее, чем громко сердиться дальше.
</a:t>
            </a:r>
            <a:endParaRPr lang="en-US" sz="80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Удивлённое настроение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Что-то неожиданное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возникает, когда случается сюрприз, раздаётся необычный звук или находится что-то очень странное и смешное. В этот момент всё будто замирает на секунду.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меняется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3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становятся большими, рот приоткрывается, а тело на мгновение перестаёт двигаться. Удивление заметно даже у самых спокойных ребят.
</a:t>
            </a:r>
            <a:endParaRPr lang="en-US" sz="880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весёлым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настроение часто приносит радость и интерес. Новая игрушка, смешная находка или неожиданная игра могут вызвать именно такое приятное «Ого!».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узнать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3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удивления обычно появляется желание рассмотреть, спросить и понять. Поэтому удивление помогает открывать новое и не скучать.
</a:t>
            </a:r>
            <a:endParaRPr lang="en-US" sz="9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Уставшее настроение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она заметна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зевает, трёт глаза, двигается медленнее и всё чаще хочет тишины. Даже любимые дела кажутся длиннее, чем обычно.
</a:t>
            </a:r>
            <a:endParaRPr lang="en-US" sz="876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Усталому ребёнку полезны отдых, вода, спокойствие и немного времени без спешки. Иногда достаточно посидеть тихо, чтобы силы начали возвращаться.
</a:t>
            </a:r>
            <a:endParaRPr lang="en-US" sz="818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приходит после долгой игры, уроков, прогулки или если ночью было мало сна. Тело и голова словно просят: «Пора притормозить».
</a:t>
            </a:r>
            <a:endParaRPr lang="en-US" sz="876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беречь силы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усталость сильная, не стоит заставлять себя сразу бежать и прыгать. Лучше сначала отдохнуть, а потом снова играть и учиться.
</a:t>
            </a:r>
            <a:endParaRPr lang="en-US" sz="87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6280" y="1960185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2009" y="1935525"/>
            <a:ext cx="16762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597" y="3438313"/>
            <a:ext cx="268200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4489" y="3450813"/>
            <a:ext cx="273600" cy="24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своё настроение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лицу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часто первым показывает настроение: улыбка, хмурые брови или удивлённые глаза многое расскажут без слов. Важно просто внимательно посмотреть на себя в зеркало.
</a:t>
            </a:r>
            <a:endParaRPr lang="en-US" sz="747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голосу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грусть или злость слышны в голосе. Он может быть звонким, тихим, резким или спокойным — и это хорошая подсказка о чувствах.
</a:t>
            </a:r>
            <a:endParaRPr lang="en-US" sz="773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движениям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человеку хорошо, он двигается легче и свободнее. Если настроение тяжёлое, шаги становятся медленнее, а плечи словно хотят спрятаться.
</a:t>
            </a:r>
            <a:endParaRPr lang="en-US" sz="758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сказать себе: «Я радуюсь», «Мне грустно», «Я злюсь» или «Я устал». Когда чувство названо, его легче понять и не перепутать с другим.
</a:t>
            </a:r>
            <a:endParaRPr lang="en-US" sz="747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желаниям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видно по тому, чего хочется: смеяться, молчать, обниматься, спорить или побыть одному. Желания часто честно подсказывают, что происходит внутри.
</a:t>
            </a:r>
            <a:endParaRPr lang="en-US" sz="7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стать спокойнее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Остановиться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перестать спешить, отложить спор и просто замереть на минутку. Когда человек не торопится, ему легче услышать себя.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992886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Подышать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вдох и выдох помогают телу успокоиться. Можно сделать несколько спокойных дыханий и представить, что внутри становится тише.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230241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Выпить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помогает обычный стакан воды. Небольшой перерыв даёт телу передышку и помогает переключиться с тревоги на отдых.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4625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Отойти в тишину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прогулка, тихий уголок или несколько минут без шума помогают собраться с мыслями. Голова любит тишину, когда ей тяжело.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671659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Выбрать спокойное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Рисунок, любимая песня, книга или разговор с близким взрослым возвращают хорошее состояние. Сначала успокаиваемся, а потом решаем, что делать дальше.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помощь и добрые слова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смеётся — смеются все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Петя рассказал смешную историю, и весь столик засмеялся. Даже те, кто сначала хмурился, стали улыбаться. Смех будто перелетел от одного ребёнка к другому и сделал обычный день светлее.
</a:t>
            </a:r>
            <a:endParaRPr lang="en-US" sz="959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на двоих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песочнице Маша сама строила башню, но потом заметила, что Саше не хватает машинки. Она протянула ему игрушку, и игра сразу стала интереснее. Делиться оказалось приятнее, чем спорить, и настроение у обоих стало лучше.
</a:t>
            </a:r>
            <a:endParaRPr lang="en-US" sz="91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 после трудного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контрольной Дима шёл тихо и смотрел в пол. Одноклассница подошла и сказала: «Ты старался, у тебя получится». От этих слов он выпрямился, улыбнулся и почувствовал, что рядом есть поддержка.
</a:t>
            </a:r>
            <a:endParaRPr lang="en-US" sz="922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настроение видно в теле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говорит первым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человеку радостно, глаза становятся живее, а уголки губ поднимаются. Если грустно, лицо словно «собирается» внутрь, и взгляд становится тише. Лицо часто раньше слов показывает, что происходит внутри.
</a:t>
            </a:r>
            <a:endParaRPr lang="en-US" sz="696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Плечи и спина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спокойном настроении плечи расправляются, а спина выглядит свободной. Когда человек сердится или огорчается, плечи опускаются, тело напрягается, будто готовится к защите. Это заметно даже со стороны.
</a:t>
            </a:r>
            <a:endParaRPr lang="en-US" sz="696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Радостный ребёнок говорит быстрее и громче, а уставший — медленнее и тише. В движениях тоже есть подсказки: лёгкий шаг говорит о хорошем настроении, а тяжёлый — о усталости или грусти.
</a:t>
            </a:r>
            <a:endParaRPr lang="en-US" sz="697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хочется делать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видно не только в позе, но и в желаниях. Если хочется играть, смеяться или обнимать близких, это один знак. Если тянет посидеть в тишине, это уже другая подсказка.
</a:t>
            </a:r>
            <a:endParaRPr lang="en-US" sz="7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Событие, чувство, поступок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событие может вызвать чувство, а затем — разные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789" y="2043395"/>
            <a:ext cx="398700" cy="31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693" y="2007275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1285" y="2007275"/>
            <a:ext cx="2445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9682" y="2043395"/>
            <a:ext cx="398700" cy="31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62224" y="2007275"/>
            <a:ext cx="391200" cy="39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себе помочь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хорошего сна голова работает лучше, а тело не капризничает. Иногда достаточно полежать тихо, закрыть глаза или просто сделать паузу, чтобы настроение стало ровнее.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голоден или хочет пить, настроение быстро портится. Стакан воды, завтрак или полезный перекус помогают вернуть силы и стать спокойнее, без лишних чудес.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прогулка, разминка или игра во дворе помогают выпустить напряжение. Тело двигается, дыхание становится ровнее, и внутри уже не так тесно от усталости или злости.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близким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лучшее средство — поговорить с мамой, папой, учителем или другим взрослым. Когда тебя слушают, тревога уменьшается, а проблема кажется уже не такой огромной.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занятие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Рисование, чтение, музыка или лепка помогают переключиться и успокоиться. Такое занятие не спорит с чувствами, а мягко помогает им утихнуть, как дождь после шумного ветра.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настроение помогает в учёбе и общении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ученик слушает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Аня сидела ровно, внимательно смотрела на учителя и спокойно поднимала руку. Ей было легко слушать объяснение, потому что она не спешила и не тревожилась. Когда настроение ровное, задания кажутся понятнее.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в ответе и чтении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прочитал текст без ошибок и улыбнулся, когда класс похвалил его. После этого он смелее отвечал у доски и даже помог соседу найти строчку в книге. Хорошее настроение подталкивает не бояться пробовать ещё раз.
</a:t>
            </a:r>
            <a:endParaRPr lang="en-US" sz="79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играли в мяч: один подавал, другой ловил, третий подбадривал. Никто не обижался из-за неудачи, потому что все были готовы поддержать друг друга. В такой игре настроение у всей компании становится лучше.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удобная подсказка, но у каждого ребёнка цвет может вызывать свои мысли и воспоминания.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цвета часто помогают детям назвать радость, спокойствие, грусть и злость.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времена года могут менять настроение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25118" y="274027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больше света, улицы выглядят живее, и появляется бодрость. После зимней тишины хочется двигаться, гулять и замечать всё новое вокруг.
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625100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27398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день дарит ощущение лёгкости. Больше игр на улице, больше встреч с друзьями — и настроение часто становится радостным и свободным.
</a:t>
            </a:r>
            <a:endParaRPr lang="en-US" sz="800" dirty="0"/>
          </a:p>
        </p:txBody>
      </p:sp>
      <p:sp>
        <p:nvSpPr>
          <p:cNvPr id="8" name="Text 5"/>
          <p:cNvSpPr txBox="1"/>
          <p:nvPr/>
        </p:nvSpPr>
        <p:spPr>
          <a:xfrm>
            <a:off x="2727396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800" dirty="0"/>
          </a:p>
        </p:txBody>
      </p:sp>
      <p:sp>
        <p:nvSpPr>
          <p:cNvPr id="9" name="Text 6"/>
          <p:cNvSpPr txBox="1"/>
          <p:nvPr/>
        </p:nvSpPr>
        <p:spPr>
          <a:xfrm>
            <a:off x="48364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меняется, свету становится меньше, и люди чаще задумываются. Настроение может стать спокойнее или тише, особенно после дождя и ветра.
</a:t>
            </a:r>
            <a:endParaRPr lang="en-US" sz="800" dirty="0"/>
          </a:p>
        </p:txBody>
      </p:sp>
      <p:sp>
        <p:nvSpPr>
          <p:cNvPr id="10" name="Text 7"/>
          <p:cNvSpPr txBox="1"/>
          <p:nvPr/>
        </p:nvSpPr>
        <p:spPr>
          <a:xfrm>
            <a:off x="4836478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800" dirty="0"/>
          </a:p>
        </p:txBody>
      </p:sp>
      <p:sp>
        <p:nvSpPr>
          <p:cNvPr id="11" name="Text 8"/>
          <p:cNvSpPr txBox="1"/>
          <p:nvPr/>
        </p:nvSpPr>
        <p:spPr>
          <a:xfrm>
            <a:off x="69863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короткий день иногда утомляют, но праздники приносят ожидание радости. Даже короткая прогулка или снежная игра могут заметно оживить чувства.
</a:t>
            </a:r>
            <a:endParaRPr lang="en-US" sz="800" dirty="0"/>
          </a:p>
        </p:txBody>
      </p:sp>
      <p:sp>
        <p:nvSpPr>
          <p:cNvPr id="12" name="Text 9"/>
          <p:cNvSpPr txBox="1"/>
          <p:nvPr/>
        </p:nvSpPr>
        <p:spPr>
          <a:xfrm>
            <a:off x="6986379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настроение меняется особенно сильно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плохого сна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выспался, он быстрее устаёт, хуже сосредотачивается и может сердиться без особой причины. Тело словно говорит: «Мне нужен отдых, а не подвиги».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ссоры или обиды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оставляет внутри тяжёлое чувство, а обида делает человека молчаливым или резким. В такие моменты особенно помогают спокойный разговор, время и добрые слова.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больших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Переезд, новая школа или болезнь могут сильно менять привычный ритм. Человеку нужно время, чтобы привыкнуть, поэтому настроение может прыгать, как мячик на лестнице.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настроение меняется словно само по себе, и это тоже нормально. Чувства у детей и взрослых не стоят на месте, поэтому не всегда нужно искать одну-единственную причину.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улучшать настроение каждый день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и гулять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прогулка, игра во дворе или обычная зарядка помогают сменить настроение. Движение снимает напряжение и даёт ощущение, что день уже не скучный.
</a:t>
            </a:r>
            <a:endParaRPr lang="en-US" sz="767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доброе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Поделиться карандашом, помочь убрать книги или сказать тёплое слово — маленькие поступки, но они работают отлично. После добра часто и самому становится радостнее.
</a:t>
            </a:r>
            <a:endParaRPr lang="en-US" sz="720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 простого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сон, завтрак и вода помогают телу проснуться без капризов. Когда у человека есть силы, ему легче улыбаться, учиться и спокойно разговаривать.
</a:t>
            </a:r>
            <a:endParaRPr lang="en-US" sz="776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приятное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книга, тихая музыка, рисунок или просто спокойная минута без спешки помогают почувствовать себя лучше. Чем внимательнее мы к маленьким радостям, тем добрее становится день.
</a:t>
            </a:r>
            <a:endParaRPr lang="en-US" sz="7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— это подсказка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меняется, и это нормально. Если замечать свои чувства, называть их и бережно относиться к себе и другим, день становится понятнее, спокойнее и добрее.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2026-05-25T17:42:33Z</dcterms:created>
  <dcterms:modified xsi:type="dcterms:W3CDTF">2026-05-25T17:42:33Z</dcterms:modified>
</cp:coreProperties>
</file>