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борьба за существование и естественный отбор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эволюции: борьба и отбор определяют развитие жизни на Земле.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развития эволюционной теории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Дарвин предложил естественный отбор, объяснив изменения в природе. Ламарк внёс идею о наследовании, а современные открытия в генетике укрепили эти теории.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4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борьбы за существование: ресурсы и взаимодействия
</a:t>
            </a:r>
            <a:endParaRPr lang="en-US" sz="2514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— это конкуренция за ограниченные ресурсы: пищу, воду, свет и пространство, необходимых для жизни и размножения.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как внутри вида, так и между видами, а также зависит от климатических и природных условий, влияющих на 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борьбы за существование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борьба происходит между особями одного вида, проявляясь в соревновании за пищу, территорию и партнёров для размножения.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борьба связана с конкуренцией между разными видами за ресурсы, а также с хищничеством и паразитизмом.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абиотическими факторами включает влияние неблагоприятных условий среды — температуры, влажности и катастрофических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внутривидовой конкуренции в природе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соревнуются за статус в стае, что определяет доступ к пище и размножению. Лидерство даёт преимущество в выживании и передаче генов.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волков за лидерство в стае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одного вида сражаются за солнечный свет, поднимаясь над соседями или распространяя корни глубже, чтобы получить больше ресурсов.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растений за свет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мицелии в почве конкурируют за ограниченные питательные вещества, что влияет на их рост и распространение в экосистеме.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борьба за питательную среду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выражается в соперничестве за среду обитания и ресурсы, например, между берёзой и елью в лесу.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сотрудничество видов, как у грибов-микориз и корней растений, что помогает им лучше выживать.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отношения: конкуренция и симбиоз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абиотических факторов на борьбу за существование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засуха уменьшает растениеводческий покров, ограничивая кормовую базу и влияя на пищевые цепи регионов.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в степях снижает численность растений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 сдерживает распространение организмов, приспособленных к теплу, формируя уникальные арктические сообщества.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ограничивают виды Арктики
</a:t>
            </a:r>
            <a:endParaRPr lang="en-US" sz="10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организмов: стратегия выживания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у насекомых помогает маскироваться от хищников, повышая шансы на выживание в естественной среде.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когти хищников служат для ловли и удержания добычи в условиях жёсткой конкуренции за пищу.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запасают воду в тканях, что позволяет переживать периоды засухи и сохранять жизнеспособность.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мигрируют в тёплые регионы, избегая зимних холодов, что повышает их выживаемость и репродуктивный успех.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ресурсов на численность популяции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достаточных ресурсах популяция растёт, однако ограничение пищи приводит к снижению численности из-за конкуренции.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 регулирует популяционные размеры, предотвращая чрезмерный рост и истощение среды обитания.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экологии популяций, 2020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признаков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и изменение признаков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особей с наилучшими признаками для выживания и размножения, меняя частоты генов в популяции.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передачу полезных признаков, создавая условия для появления новых вариантов и развития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процент генетической изменчивости помогает популяциям приспосабливаться к изменениям среды.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изменчивость, мутации, избыточное потомство и борьба за существование формируют основу естественного отбора. Например, у бактерий часто появляется устойчивость к антибиотикам благодаря этим процессам.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из молекулярной биологии и эволюционной генетики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естественного отбора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процесс формирования и закрепления приспособленностей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естественного отбора в природе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тёмные особи берёзовой пяденицы стали преобладать на загрязнённых деревьях. Такой окрас защищал от хищников, адаптируя популяцию к изменённой среде.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меланизм у берёзовой пяденицы
</a:t>
            </a:r>
            <a:endParaRPr lang="en-US" sz="1241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 клюва у вьюрков приспособлена к определённому виду пищи. Это пример естественного отбора в действии, вырабатывающего специализированные характеристики.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клювов галапагосских вьюрков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разведения у собак формировались разные породы с уникальными чертами, отражающими цели человека, но изначально это основано на природном отборе и изменчивости.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признаков у домашних собак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как основа эволюции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разнообразие признаков между особями популяции. Она бывает наследственной, когда признаки передаются через гены.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связана с условиями среды. Только наследственные отличия обеспечивают материал для природного отбора и эволюционных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50272"/>
            <a:ext cx="4007700" cy="204510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борьбы за существование и естественного отбора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и взаимосвязь между борьбой за существование и естественным отбором в эволюционном процессе.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невозможен без борьбы за существование, они вместе формируют движущие силы эволюции.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эволюционной теории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090" y="0"/>
            <a:ext cx="4229220" cy="5174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естественный отбор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Устойчивость к болезням у человека развивается благодаря наследственным изменениям, что помогает выживанию в различных условиях.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60250" y="35604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Современные технологии и медицина уменьшают давление естественного отбора, изменяя традиционные механизмы эволюции у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влияние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Человек выбирает животных или растения с нужными свойствами для разведения, улучшая желаемые признаки.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Наследование контролируется целенаправленным отбором, а не случайным процессом природы.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Примером служит выведение пород собак с разным предназначением и внешний вид.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Создание культурных растений с устойчивостью к болезням и повышенной урожайностью — важное достижение искусственного отбора.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 ускорении эволюции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различных сортов приводит к появлению гибридных растений, которые обладают повышенной урожайностью и устойчивостью к болезням, что улучшает эффективность производства пищи.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растений в сельском хозяйстве
</a:t>
            </a:r>
            <a:endParaRPr lang="en-US" sz="1295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пород животных позволяет создавать новые разновидности с улучшенными характеристиками, такими как выносливость и продуктивность, что ускоряет процессы адаптации.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 животноводстве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эволюционных процессов и их причины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Высокая скорость эволюции у бактерий обусловлена коротким жизненным циклом и большой изменчивостью.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млекопитающих эволюция протекает медленнее из-за длительного периода зрелости и меньшей вариабельности.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Растения с длинными жизненными циклами изменяются мало и медленно, что отражает стабильность их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и естественный отбор движут эволюцией, создавая разнообразие и помогая организмам адаптироваться к переменам, влияя на все живое на нашей планете.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борьбы и отбора в жизни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2026-05-09T04:53:07Z</dcterms:created>
  <dcterms:modified xsi:type="dcterms:W3CDTF">2026-05-09T04:53:07Z</dcterms:modified>
</cp:coreProperties>
</file>