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Александра Македонского: новые горизонты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Александра возникла большая эллинистическая культура и новые города.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Александр Македонский и почему он важен?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Македонский, царь Македонии, завоевал огромные территории от Греции до Индии. Его походы объединили разные народы и дали начало эпохе эллинизма, повлиявшей на развитие культуры и науки многих стран.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разделилась империя Александра Македонского?
</a:t>
            </a:r>
            <a:endParaRPr lang="en-US" sz="255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323 г. до н.э. — смерть Александра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началась борьба за власть между его полководцами — диадохами, что привело к распаду империи.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крупные царства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Диадохи поделили империю на три главных царства: Египет под Птолемеями, Сирию и Азию у Селевкидов, а Македонию и Грецию — у Антигонидов.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новых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III века до н.э. царства укрепились, установилась стабильность, однако между ними шла постоянная борьба за влияние.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Диадохи и появление новых царств
</a:t>
            </a:r>
            <a:endParaRPr lang="en-US" sz="262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распада империи Александра и формирования эллинистических государств
</a:t>
            </a:r>
            <a:endParaRPr lang="en-US" sz="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 в эллинистическую эпоху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эллинизма разные народы сосуществовали в единых государствах, что способствовало обмену культурными и религиозными традициями.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обычаи впитывали восточные элементы, а жители Востока перенимали греческое искусство, науку и язык.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смешение породило новые формы искусства, религии, а также помогало налаживать мирные контакты и браки между этническими группами.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населения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крупные города эпохи эллинизма стекались греки, египтяне, евреи и финикийцы. Такое разнообразие создавало богатую культурную среду и языковое многообразие.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развлечения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устраивали общие праздники, ярмарки и спортивные состязания, что укрепляло связи между народами и передавало традиции из поколения в поколение.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жизнь и торговля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и необычные обычаи способствовали активному общению и обмену товарами на рынках, что делало города центрами экономики и культуры.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эллинистических городов и их быт
</a:t>
            </a:r>
            <a:endParaRPr lang="en-US" sz="31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33546"/>
            <a:ext cx="3929100" cy="1323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эллинистических и древнегреческих городов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сравнения показывают, что эллинистические города были крупнее и более многонациональны, чем классические греческие полисы.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Эллинистические города отличались большим размером и культурным многообразием по сравнению с классическими греческими полисами.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эллинистического периода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эллинистических городов
</a:t>
            </a:r>
            <a:endParaRPr lang="en-US" sz="3094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появлялись театры и стадионы, где проводились представления и спортивные игры, объединявшие жителей разных культур.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Открывались школы и академии, где обучали философии, риторике и наукам, способствуя развитию знаний.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Празднества и поэтические конкурсы становились важной частью общественной жизни, поддерживая культурное наследие и новаторство.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создавали новые идеи, сочетая традиции Востока и Запада, что влияло на развитие мысли в этом регионе.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философия эллинистической эпохи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богов и культов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Эллинистическом мире возникли новые религиозные идеи, соединявшие греческих и восточных богов. Культ Исиды и Сераписа получил широкое распространение среди разных народов.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школы, изучавшие счастье и мораль: стоики учили жизни в согласии с природой, а эпикурейцы — поиску удовольствия и внутреннего покоя.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и ритуалы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обряды стали смешанными и включали новые праздники, объединявшие традиции греков, египтян и других народов эллинистического мира.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изобретения в эллинистическом мире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создал сложные механизмы и заложил основы механики, включая знаменитый шнек для подъёма воды.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впервые почти точно измерил окружность Земли, используя знания астрономии и геометрии.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Медики Герофил и Эразистрат в Александрии изучали анатомию человека, прокладывая путь для развития медицины.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экономика эллинистической эпохи
</a:t>
            </a:r>
            <a:endParaRPr lang="en-US" sz="2981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объединяли Египет, Грецию, Месопотамию и Индию, способствуя обмену товарами и культурой на больших расстояниях.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монет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эллинистические царства распространилось использование металлических монет для облегчения торговли и расчётов.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банковской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банки появлялись как места хранения и кредитования, что ускоряло коммерческие операции на крупных рынках.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торговле циркулировали специи, ткани, драгоценные металлы и керамика, что отражало культурное и экономическое обмены эпохи.
</a:t>
            </a:r>
            <a:endParaRPr lang="en-US" sz="10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эллинистические царства и их характеристики
</a:t>
            </a:r>
            <a:endParaRPr lang="en-US" sz="243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царства по именам правителей, столицам и периодам существования. Это подчёркивает их самостоятельность и соперничество.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имели независимое правление и конкурировали за влияние в регионе.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эллинистического периода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Александрийская библиотека — хранилище знаний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Собрав около 700 тысяч свитков, библиотека становилась местом изучения древних текстов. Учёные из разных стран обменивались идеями и проводили исследования.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Мусейон — центр учёных и лекций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институт предоставлял пространство для публичных выступлений и научных дискуссий, поддерживая интеллектуальную жизнь города.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Пергам — родина пергамента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Пергаме разработали пергамент для письма, который стал популярной альтернативой папирусу, расширяя возможности записи и передачи знаний.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центры знаний эллинистического мира
</a:t>
            </a:r>
            <a:endParaRPr lang="en-US" sz="28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искусство эллинистического периода
</a:t>
            </a:r>
            <a:endParaRPr lang="en-US" sz="272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эллинистической архитектуры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создавались масштабные дворцы, храмы и музеи, отражая мощь и культурное разнообразие царств. Знаковые сооружения впечатляли своей монументальностью.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тенденции в 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стало более реалистичным: скульптуры изображали живых людей с выражением эмоций, увеличив внимание к деталям и индивидуальности.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армии и военное дело
</a:t>
            </a:r>
            <a:endParaRPr lang="en-US" sz="3247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стали использовать наёмников из разных народов, что расширило военный потенциал и позволило применять разнообразные тактики боя.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боях шире стали применять боевых слонов и осадные машины, улучшая возможности штурма крепостей и ведения крупных сражений.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Ипсе в 301 году до н.э. показала успешное объединение тяжёлой кавалерии и боевых слонов, что изменило военные стратегии.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— центр эллинистической цивилизации
</a:t>
            </a:r>
            <a:endParaRPr lang="en-US" sz="2579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Александрии представляли разные народы: греков, египтян, евреев и сирийцев. Их совместная жизнь создавала уникальную культурную гармонию.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и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 развитым морским портом обеспечивал активный обмен товарами со всего Средиземноморья, что способствовало процветанию Александрии.
</a:t>
            </a:r>
            <a:endParaRPr lang="en-US" sz="1176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философы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жили выдающиеся учёные и мыслители — от астрономов до философов, которые влияли на развитие науки и культуры всей эллинистической эпохи.
</a:t>
            </a:r>
            <a:endParaRPr lang="en-US" sz="115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и строительство новых городов
</a:t>
            </a:r>
            <a:endParaRPr lang="en-US" sz="2768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проектировались с прямыми улицами, большими площадями и комплексами для спорта и отдыха, обеспечивая удобство жителей.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гимнасии служили местами развлечений, образования и спортивных тренировок, формируя активное городское общество.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Агоры выступали центрами торговли и социального общения, объединяя экономическую и культурную жизнь городов.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города, основанные соратниками Александра, превратились в центры ремёсел и коммерции, способствуя экономическому развитию.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греческого языка и культуры
</a:t>
            </a:r>
            <a:endParaRPr lang="en-US" sz="3614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койне стал общим языком общения и торговли, облегчая взаимодействие между народами эллинистического мира.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греческого языка способствовало переводу многих трудов и развитию учебных заведений по всему региону.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культура включала искусство, философию и науку, которую перенимали и адаптировали различные народы, обогащая общую цивилизацию.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религиозные культы и верования
</a:t>
            </a:r>
            <a:endParaRPr lang="en-US" sz="3062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слияние греческих и восточных богов, в результате чего появились новые культы, например, культ Сераписа, объединявший разные традиции.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Александра Македонского почитали как бога; к его культу примкнули в Египте, где его сын считался фараоном, укрепляя идеологию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истории эллинистического мира
</a:t>
            </a:r>
            <a:endParaRPr lang="en-US" sz="31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эпоха показала, как объединение культур и идей приводит к развитию наук, искусств и городов, оставляя наследие, важное и сегодня для понимания мирового культурного пути.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2026-05-10T10:05:38Z</dcterms:created>
  <dcterms:modified xsi:type="dcterms:W3CDTF">2026-05-10T10:05:38Z</dcterms:modified>
</cp:coreProperties>
</file>