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многонациональная империя и неравномерное развитие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народов, разные уклады, единое государство.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Понятийная рамка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 — начала XX века объединяла разные народы, хозяйства и формы управления. Чтобы понять её развитие, важно увидеть связь территории, ресурсов, институтов и неравенства между регионами.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многонациональное пространство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империи соединяло европейские губернии, Поволжье, Кавказ, Сибирь и дальние окраины. Такое масштабы затрудняли единое управление и одновременно открывали доступ к разным ресурсам и рынкам.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было многоязычным и многоконфессиональным: русские, татары, украинцы, башкиры, казахи, народы Кавказа, сибирские группы. Это делало империю культурно разнообразной и социально неоднородной.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уклады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жизнь зависела от климата, почв, водных путей и удалённости от центров. Поэтому земледелие, скотоводство, промыслы и торговля сочетались по-разному в каждом регионе.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раньше включалась в рынок и промышленность, тогда как окраины нередко сохраняли традиционные формы жизни. Разрыв между центром и периферией был одной из главных черт эпохи.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не только усложняла управление, но и усиливала обмен товарами, людьми и культурными практиками. Империя развивалась как система взаимосвязанных, но неравных регионов.
</a:t>
            </a:r>
            <a:endParaRPr lang="en-US" sz="7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в управлении и экономике шли не одновременно: реформы ускоряли изменения, но их эффект проявлялся по-разному в центре и на окраинах.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модернизация заметно ускорилась, но её основы закладывались постепенно: от имперского расширения к реформам и индустриальному рывку.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XIX — начала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двигало развитием империи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территории, климатические различия и удалённость от рынков определяли стоимость перевозок, темпы освоения и доступность ресурсов. География создавала стартовые преимущества одних районов и ограничения для других.
</a:t>
            </a:r>
            <a:endParaRPr lang="en-US" sz="748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уголь, нефть, металл и плодородные земли давали сырьё, энергию и экспортные возможности. Там, где ресурсы были рядом, промышленность росла быстрее и устойчивее.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повинности, права собственности и порядок службы влияли на инициативу, мобильность и накопление капитала. Институты могли как стимулировать развитие, так и удерживать старые порядки.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фабричные машины, телеграф и банковские механизмы ускоряли обмен, производство и управление. Технологии сокращали расстояния между регионами и постепенно связывали имперское пространство в единый рынок.
</a:t>
            </a:r>
            <a:endParaRPr lang="en-US" sz="7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крестьянский мир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формы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Помещичье владение и крестьянская община ограничивали свободное распоряжение землёй. Такая система поддерживала традиционный порядок, но сдерживала повышение производительности и внедрение новых методов.
</a:t>
            </a:r>
            <a:endParaRPr lang="en-US" sz="709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заработки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сочетали полевые работы с лесными промыслами, перевозками, ремёслами и сезонными заработками. Это помогало выживать, но не решало проблему бедности и нехватки земли.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оставалось главным занятием большинства населения и обеспечивало продовольствие для городов. Однако низкая урожайность и зависимость от погоды делали хозяйство уязвимым к неурожаям и кризисам.
</a:t>
            </a:r>
            <a:endParaRPr lang="en-US" sz="699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1861 года хозяйство стало постепенно товарным: часть продукции шла на рынок, а не только для собственного потребления. Но преобразования шли медленно из-за долговой нагрузки и малоземелья.
</a:t>
            </a:r>
            <a:endParaRPr lang="en-US" sz="730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механизации, слабая агротехника и выкупные платежи удерживали деревню в кризисе. Крестьянин оставался центральной фигурой экономики, но его возможности модернизации были ограничены.
</a:t>
            </a:r>
            <a:endParaRPr lang="en-US" sz="7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крепостной системы к рынку труда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1861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крестьянина был прикреплён к земле и повинностям. Передвижение, выбор занятия и участие в рынке оставались ограниченными, что тормозило формирование свободной рабочей силы.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открыла путь к найму и усилению товарных связей. Люди получили большую свободу перемещения, но земля и обязательства распределялись крайне неравномерно.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расширялся, однако сословные различия, земельный голод и бедность деревни сохранялись. Поэтому модернизация шла неравномерно и затрагивала регионы с разной скоростью.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модернизация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века фабричные корпуса быстро выросли в столицах и старых промышленных центрах. Здесь концентрировались капитал, рабочие кадры и управленческие решения, а производство становилось всё более массовым и дисциплинированным.
</a:t>
            </a:r>
            <a:endParaRPr lang="en-US" sz="82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Донбасс и Баку стали символами индустриального подъёма, основанного на угле и нефти. Сырьевые районы притягивали рабочую силу, железнодорожные линии и крупные инвестиции, меняя местный образ жизни.
</a:t>
            </a:r>
            <a:endParaRPr lang="en-US" sz="829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рабочий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наёмному труду создал новые рабочие слои, для которых фабрика стала главным местом занятости и социальной адаптации. Вместе с ростом производства усиливались и трудовые конфликты, и зависимость от рынка.
</a:t>
            </a:r>
            <a:endParaRPr lang="en-US" sz="8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Московско-Нижегородская линия усиливала торговые связи центральной России, а магистрали к Донбассу и Балтике поддерживали вывоз сырья и приток товаров. Путь к модернизации шёл через транспортную сеть.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стала крупнейшим проектом освоения пространства. Она ускорила переселение, снабжение регионов и включение Сибири в хозяйственную систему империи.
</a:t>
            </a:r>
            <a:endParaRPr lang="en-US" sz="1093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меняла не только экономику, но и повседневность: вокруг станций росли посёлки, склады, рынки и мастерские. Железная дорога становилась центром новой региональной жизни.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сократили расстояние между хлебными районами, промышленными центрами и портами. Перевозки стали быстрее и дешевле, а внутренний рынок получил возможность работать в общероссийском масштабе.
</a:t>
            </a:r>
            <a:endParaRPr lang="en-US" sz="9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банки и капитал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банковский кредит и денежная политика создавали условия для промышленного роста и крупных вложений.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связывала внутренний рынок с промышленностью: стабильная валюта и кредит ускоряли инвестиции, но зависимость от капитала усиливалась.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XIX — начала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общество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занимало верхние позиции в службе, землевладении и образовании. Его влияние сохранялось и после реформ, хотя экономическая мощь помещиков постепенно уступала месту предпринимателям и чиновничеству.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отвечало не только за религиозную жизнь, но и за школы, благотворительность, ведение актов и нравственный авторитет в общинах. Его роль была заметной в повседневной культуре империи.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Купечество и мещанство связывали ремесло, торговлю и городскую экономику. Именно эти слои чаще всего накапливали капитал, открывали лавки, мастерские и участвовали в городском самоуправлении.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казачество составляли огромную часть населения, но их права и обязанности различались. Для одних главным бременем оставались выкупные платежи, для других — военная служба и особый уклад.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сословная система уже не полностью определяла жизненный путь. Однако доступ к земле, школе, должности и кредиту по-прежнему зависел от происхождения и места проживания.
</a:t>
            </a:r>
            <a:endParaRPr lang="en-US" sz="7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миграции и повседневность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начался с фабрик, железных дорог и торговых узлов. Вокруг предприятий возникали рабочие кварталы, склады, рынки и новые формы городской повседневности.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Приток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переселенцев шли из деревни в промышленную зону в поисках заработка. Миграция меняла состав населения, ускоряла обмен навыками и усиливала социальную мобильность.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Неравные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резко отличалась уровнем жилья и санитарии. Богатые кварталы соседствовали с перенаселёнными окраинами, где нехватка воды, света и канализации была обычным явлением.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Тяжёлый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 многих предприятиях оставался очень длинным, а заработок — нестабильным. Это делало жизнь горожан зависимой от конъюнктуры рынка и дисциплины фабрики.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43958"/>
            <a:ext cx="397500" cy="353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интеграции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ступень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Гимназии и реальные училища давали систематическое образование, но оставались доступными не для всех. Учёба открывала путь к службе, однако требования к происхождению и оплате сохранялись.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формировали новые профессиональные группы — юристов, врачей, инженеров, преподавателей. Именно здесь складывалась образованная среда, влияющая на науку, культуру и общественную мысль.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школы расширяли начальное обучение в провинции. Они помогали повышать грамотность, но уровень охвата сильно различался между центральными губерниями, окраинами и сельской местностью.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многонациональных регионах образование нередко сочетало имперские программы с местными языками и обычаями. Это облегчало интеграцию, но не снимало различий в культурных правах.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многонациональность влияла на развитие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общие институты империи сочетались с местной спецификой и почему это одновременно объединяло и разделяло пространство страны.
</a:t>
            </a:r>
            <a:endParaRPr lang="en-US" sz="7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в повседневной жизни империи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 на Волге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волжских пристанях встречались хлеб, рыба, лес и промышленные товары. Караваны, пароходы и железнодорожные ветки делали Поволжье пространством постоянного обмена, где город быстро задавал ритм округе.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округа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 Нижний Новгород соединяли образование, ремесло и ярмарочную торговлю. Здесь соседствовали разные общины, а экономическая активность крупных городов заметно контрастировала с более медленным деревенским укладом.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пространство различий и связей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транзит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стал одним из главных центров нефтедобычи империи, а транзитные пути Кавказа связывали внутренние районы с Черным и Каспийским морями, усиливая торговое значение региона.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инфраструктура помогала контролировать пограничное пространство и защищать коммуникации. Гарнизоны, дороги и укрепления одновременно служили управлению и ускоряли хозяйственное освоение отдельных районов.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уклады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предгорные районы задавали разные способы хозяйства: в одних местах преобладали пастбища и отгонное скотоводство, в других — садоводство, виноградарство и мелкое земледелие.
</a:t>
            </a:r>
            <a:endParaRPr lang="en-US" sz="83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религиозное разнообразие делало Кавказ особенно неоднородным. Оно усиливало специализацию районов, но одновременно усложняло единое административное и культурное управление.
</a:t>
            </a:r>
            <a:endParaRPr lang="en-US" sz="8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освоение окраины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промыслы определяли раннюю специализацию региона. Пушнина, лес, а затем золото создавали доходы, но зависимость от природных условий и сезонности оставалась очень высокой.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удалённость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 увеличивали стоимость перевозок и замедляли связь с центром. Поэтому хозяйственное развитие Сибири долго было фрагментарным и опиралось на отдельные опорные пункты.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резко ускорила рынок, миграцию и снабжение. Она связала регион с европейской частью страны, усилила приток товаров, капитала и рабочей силы.
</a:t>
            </a:r>
            <a:endParaRPr lang="en-US" sz="111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Переселенческий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 Сибирь шло волнами и меняло структуру населения. Новые поселения возникали вдоль дорог, рек и будущих железнодорожных линий, связывая освоение территории с движением людей.
</a:t>
            </a:r>
            <a:endParaRPr lang="en-US" sz="11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проблемы модернизации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модернизация приносила и экономический рост, и новые диспропорции. Главный вопрос эпохи заключался в том, как распределить выгоды между центром, городом и деревней.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быстро интегрировалась экономически, но социальное и территориальное неравенство не исчезало. Ускорение модернизации шло вместе с сохранением структурного отставания многих территорий.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по теме презентации: социально-экономическое развитие России в XIX — начале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деревни к индустрии: схема перехода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сдвиг от аграрной экономики к индустриальной, где города становятся центрами капитала, транспорта и управления, а деревня — источником рабочей силы.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продвигалась модернизация, тем заметнее росла роль промышленности. Однако переход не был плавным: старая и новая экономика долго сосуществовали.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 разрывами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модернизировалась быстро, но неравномерно: промышленность, транспорт и города росли быстрее деревни и окраин. Именно это сочетание объединения и различий определило лицо империи к началу XX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2026-07-26T02:39:10Z</dcterms:created>
  <dcterms:modified xsi:type="dcterms:W3CDTF">2026-07-26T02:39:10Z</dcterms:modified>
</cp:coreProperties>
</file>