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в русском языке: основные признаки и виды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понимать, как слова соединяются в речи.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пятикласснику знать словосочетание
</a:t>
            </a:r>
            <a:endParaRPr lang="en-US" sz="2807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помогают говорить и писать точнее: зеленая доска, писать аккуратно, идти в школу. Эта тема учит замечать связи между словами и готовит к разбору предложения.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словосочетание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— это два или несколько самостоятельных слов, которые связаны по смыслу и грамматически. Оно называет предмет, действие или признак точнее, чем одно слово.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словосочетании всегда можно выделить главное слово и зависимое. Главное слово задает вопрос, а зависимое уточняет его значение: интересная книга, читать сказку, дом у дороги.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 сами по себе словосочетание не образуют. Также не считаются словосочетанием грамматическая основа предложения и сочетания слов, которые составляют одно высказывание.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словосочетание и предложение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языковые единицы и увидим, чем они отличаются друг от друга.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занимает промежуточное место: оно точнее слова, но не выражает завершенную мысль, как предложение.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«Словосочетание»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 зависимое слово в словосочетании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несет основной смысл словосочетания и определяет, какой вопрос нужно задать. Именно от него строится связь с другим словом, например: красный мяч, читать вслух, дом на горе.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уточняет значение главного и отвечает на поставленный от него вопрос. Благодаря ему словосочетание становится точнее и выразительнее, а смысл — более понятным.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187" y="1612800"/>
            <a:ext cx="14137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главное и зависимое слово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 вопрос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слово, от которого можно спросить: какая тетрадь? что делать? как? Вопрос помогает увидеть главное слово и понять, к чему относится зависимое.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связь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связано с главным не только по смыслу, но и по форме. Если меняется форма главного слова, зависимое часто тоже связано с ним в словосочетании.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 пару слов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вопроса назови оба слова вместе и проверь, образуют ли они словосочетание. Так легче не спутать его с отдельными словами или частью предложения.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словосочетания в предложении
</a:t>
            </a:r>
            <a:endParaRPr lang="en-US" sz="2936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 примере предложения: «В саду расцвели белые розы».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бывают главными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словом может быть существительное: школьный дневник, высокий дом, наш класс. Оно отвечает на вопросы кто? что? и чаще всего обозначает предмет, к которому относятся другие слова.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словом бывает прилагательное или глагол: готовый к уроку, писать быстро. В таких сочетаниях вопрос помогает понять, какой признак уточняется или какое действие описывается точнее.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тоже может быть главным словом: очень далеко, совсем рядом. Оно особенно часто управляет зависимым словом, которое дополняет значение места, меры или степени.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словом могут выступать и местоимение, и числительное: второй по счету, кто-то из класса. Часть речи главного слова помогает определить вид словосочетания и способ связи.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561" y="1531950"/>
            <a:ext cx="5903779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словосочетаний по главному слову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 главному слову в школьной грамматике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группы словосочетаний по тому, какая часть речи стоит в роли главного слова.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словосочетания определяется главным словом: от него зависят вопрос, значение и дальнейший грамматический разбор.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согласовании зависимое слово изменяется вместе с главным и повторяет его род, число и падеж. Поэтому в сочетаниях с существительным прилагательное принимает нужную форму: новый учебник, новая тетрадь, новое правило.
</a:t>
            </a:r>
            <a:endParaRPr lang="en-US" sz="1181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связь особенно заметна в парах прилагательное + существительное: интересный фильм, интересная книга, интересное задание. Форма зависимого слова подстраивается под главное, чтобы словосочетание звучало грамотно и естественно.
</a:t>
            </a:r>
            <a:endParaRPr lang="en-US" sz="11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управлении главное слово задаёт зависимому определённую падежную форму: именно оно «требует» нужного вопроса и формы, например: читать книгу, мечтать о лете.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может стоять с предлогом или без него, но его форма не выбирается свободно: она зависит от главного слова и смысла словосочетания.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распознать управление, нужно задать падежный вопрос от главного слова к зависимому: о чём мечтать? к чему идти? чем заботиться?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примыкании зависимое слово остаётся неизменяемым, поэтому связь держится на смысле и порядке слов.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зависимых слов чаще всего участвуют в примыкании: наречия, инфинитивы и деепричастия.
</a:t>
            </a:r>
            <a:endParaRPr lang="en-US" sz="1146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русского языка для 5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связи в словосочетании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насколько жёстко зависимое слово связано с главным: от полной формальной зависимости до отсутствия изменения формы.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формальных признаков у связи, тем легче её распознать; примыкание выделяется тем, что форма зависимого слова не меняется.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«Словосочетание»; 5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часто встречается после слов без, у, из: без тетради, у дома, из школы. Он помогает показать отсутствие, принадлежность или источник.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нередко употребляется после к, благодаря: к другу, благодаря помощи. Он указывает направление, адресата или причину действия.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часто отвечает за прямой объект действия: читать книгу, писать письмо. Он особенно важен при выборе формы зависимого слова.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и предложный падежи тоже входят в модели управления: гордиться успехом, думать о книге. Здесь особенно важно правильно задать падежный вопрос.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при управлении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разобрать словосочетание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разборе и пример: «читать интересную книгу»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словосочетаниях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частые ошибки в форме зависимого слова, а также причина, по которой возникает нарушение нормы.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 со смыслом, а с формой: нужно точно выбирать падеж и не добавлять лишние слова.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русского литературного языка; тема «Управление»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1450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62460"/>
            <a:ext cx="221100" cy="176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2850" y="397250"/>
            <a:ext cx="7871700" cy="6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словосочетаний в речи и тексте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помогают назвать предмет или действие не общо, а точно: не книга, а интересная книга; не идти, а быстро идти домой.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уточняющим словам речь становится живой и образной. Один и тот же предмет можно показать по-разному, если выбрать удачное зависимое слово.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0900" y="3433700"/>
            <a:ext cx="740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текста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2850" y="4051550"/>
            <a:ext cx="80256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описании, повествовании и рассуждении словосочетания соединяют слова в понятные фразы и помогают тексту звучать плавно и последовательно.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5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словосочетания в художественной речи
</a:t>
            </a:r>
            <a:endParaRPr lang="en-US" sz="2452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вечер становится тише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медленно опускается на улицу, и в окнах загорается мягкий свет. Свежий ветер касается деревьев, а синее небо темнеет, словно укрывается невидимой вуалью. Такие словосочетания помогают увидеть обычную картину как почти живую.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красках и звуках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осень стелется по парку, шуршит под ногами и отражается в лужах. Над дорожками плывёт прохладный воздух, а яркие листья делают пейзаж особенно красивым. Образные словосочетания передают не только предмет, но и настроение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о словосочетании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всегда строится вокруг главного и зависимого слова, а между ними есть смысловая и грамматическая связь. Именно она делает выражение цельным.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любое соседство слов является словосочетанием: грамматическая основа предложения и однородные члены к ним не относятся, потому что выполняют другую роль.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три основных способа связи: согласование, управление и примыкание. Эти знания помогают правильно находить словосочетания и разбирать их без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Словосочетание: главное, что нужно запомнить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показывает, как слова соединяются в речи: кто главный, кто зависит и как выбрать правильную форму. Это основа грамотного чтения, письма и разбора предложения.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2026-05-22T16:39:38Z</dcterms:created>
  <dcterms:modified xsi:type="dcterms:W3CDTF">2026-05-22T16:39:38Z</dcterms:modified>
</cp:coreProperties>
</file>