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кто? что? кого? что?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падеж, который помогает понять, на что направлено действие.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винительный падеж так важен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встречается в речи, книгах и упражнениях. С ним предложения становятся точными: сразу понятно, что герой увидел, прочитал, нарисовал или нашёл.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винительного падежа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что?. Именно они подсказывают, какое слово связано с действием и помогает его увидеть в предложении.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одушевлённых слов чаще задаём вопрос кого?: вижу брата, кошку, учителя. Так легче заметить, что действие направлено на живое существо.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неодушевлённых слов обычно подходит вопрос что?: читаю книгу, рисую дом, беру карандаш. Эти слова называют предмет, на который направлено действие.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64740"/>
            <a:ext cx="440100" cy="39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винительный падеж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направлено действие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показывает предмет, на который направлено действие. Если мальчик читает книгу, именно книга оказывается в центре действия, а не кто-то другой.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участник действия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как будто ставит стрелку на нужное слово. Благодаря ему мы сразу видим, какой предмет или лицо связано с глаголом.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предложении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быстро понять, что делает герой и с чем он действует. В предложении Кошка ловит мышь действие связано с мышью.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слова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его след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увидел кота у забора и тихо улыбнулся. Здесь слово кота — одушевлённое и стоит в форме, похожей на родительный падеж. Такая форма часто встречается, когда речь идёт о живом существе.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мяч и тетрадь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взяла карандаш, положила мяч в коробку и открыла тетрадь. Эти слова неодушевлённые, поэтому их форма в винительном падеже часто похожа на именительный. Всё выглядит просто и аккуратно.
</a:t>
            </a:r>
            <a:endParaRPr lang="en-US" sz="876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правило для проверки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кого?, оно чаще связано с одушевлённым существительным. Если подходит что?, то перед нами неодушевлённый предмет. Это правило помогает не растеряться даже в коротком предложении.
</a:t>
            </a:r>
            <a:endParaRPr lang="en-US" sz="8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коротких предложениях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читаю книгу. Слово книгу отвечает на вопрос что? и связано с действием читаю. Оно показывает, на что направлено действие в предложении.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строят башню. Слово башню стоит рядом с глаголом строят и отвечает на вопрос что?. Оно помогает понять, что именно строят дети.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кормим птиц. Здесь слово птиц отвечает на вопрос кого? и обозначает живых существ, о которых заботятся ребята.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с предлогами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предлог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часто встречается после предлогов в, на, за, под, про, через. Предлог помогает понять, куда или зачем направлено 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направление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 школу, на стол, за дом, под парту показывают движение или место. Без предлога значение было бы менее понятным.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новая подсказка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про и через тоже помогают: про друга, через мост. Они подсказывают, о ком говорят или что именно проходят.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винительный падеж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 слово, связанное с действием.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винительном падеже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винительном падеже меняют форму по-разному. Одни слова становятся похожими на родительный падеж, другие — на именительный, и это помогает их распознать.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форма часто выглядит привычно: стол, мяч, тетрадь, окно. Такие слова легко заметить в предложении рядом с глаголом.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часто слышим форму кота, друга, зайца. Она подсказывает, что действие направлено на живое существо, а не просто на предмет.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сравнить слово с именительным и родительным падежами. Тогда форма станет понятнее, а проверка — быстрее и спокойнее.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47862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7450" y="3282462"/>
            <a:ext cx="207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800" y="1442174"/>
            <a:ext cx="276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507574"/>
            <a:ext cx="526500" cy="42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винительном падеже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→ меня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 себе, в винительном падеже появляется форма меня. Она часто встречается в разговорах: меня позвали, меня увидели, меня нашли.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Мы, вы, они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местоимений мы, вы и они формы винительного падежа такие: нас, вас, их. Эти слова часто появляются в разговорах и помогают быстро описать действие.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→ его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мужского рода в винительном падеже часто звучит форма его. Она помогает понять, кто или что стало объектом действия.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→ её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 девочке, кошке или другой героине, используем форму её. Это одна из самых нужных форм для красивой и точной речи.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→ тебя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собеседнике, используется форма тебя. Её легко услышать в сказках, диалогах и весёлых школьных историях.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 от глагола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предложении глагол: именно он подсказывает, к какому слову нужно задавать вопрос. Так легче заметить, что делает герой и на что направлено 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спроси от глагола кого? или что?. Если ответ найден, слово, скорее всего, стоит в винительном падеже. Такой приём работает быстро и почти как словесный сыщик.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винительный падеж отличается от именительного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Предмет называют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слово просто называет предмет: книга, мяч, дерево. Оно отвечает на вопрос кто? или что? и часто стоит как главное слово в 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Меняется роль слова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чаще бывает подлежащим, а винительный — дополнением. Поэтому важно смотреть не только на форму слова, но и на его роль в предложении.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действие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винительном падеже тот же предмет уже связан с действием: читаю книгу, ловлю мяч, рисую дерево. Теперь слово показывает, на что направлено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винительный падеж отличается от родительного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формы могут совпадать или быть очень похожими: вижу кота, не вижу кота. Здесь помогает вопрос от глагола и смысл действия.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действием и отвечает на кого? или что?, это винительный падеж. Если речь идёт о нет кого? чего? или о принадлежности, это уже родительный.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показывает отсутствие, принадлежность или часть чего-то: нет кота, хвост кота, кусок пирога. Он не отвечает за действие, как винительный.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Глаголы-подсказки для винительного падежа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любить тоже помогает заметить винительный падеж: люблю маму, люблю мороженое, люблю уроки рисования. Он показывает, на кого или что направлено чувство.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Строю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действие направлено на предмет: строю дом, строю башню, строю мост. Здесь удобно задать вопрос что? и сразу проверить нужный падеж.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Вижу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глагола обычно называют то, что попало в поле зрения: вижу солнце, вижу друга, вижу корабль. Слово отвечает на вопрос что? или кого?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читает, он направляет действие на книгу, сказку или журнал. Такие слова легко найти по вопросу что?, потому что они связаны с чтением.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только два вопроса — кого? и что? — уже легче не перепутать падежи. Это маленькая, но очень полезная подсказка для проверки.
</a:t>
            </a:r>
            <a:endParaRPr lang="en-US" sz="2585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быстро найти нужное слово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история про Петра и кота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окно и любопытный кот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Петя быстро собрался в школу, взял рюкзак и открыл окно. За стеклом он увидел кота, который важно сидел на подоконнике. Слова рюкзак, окно и кота связаны с действиями Пети и стоят в винительном падеже.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вдруг появился мяч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вошла в комнату, заметила мяч и подняла его с пола. Потом она аккуратно положила мяч на стол. Здесь слово мяч помогает увидеть, на что направлены действия девочки, поэтому оно тоже стоит в винительном падеже.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в упражнении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шаг за шагом найти слово в винительном падеже без путаницы.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винительный падеж встречается часто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сказок постоянно что-то берут, находят, открывают и спасают. Поэтому винительный падеж встречается там очень часто и помогает точно понять, что сделал герой.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инструкциях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инструкциях винительный падеж особенно полезен, потому что там описывают действия по шагам: возьмите карандаш, откройте тетрадь, положите линейку. Всё очень понятно.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падеж нужен, чтобы действие было ясным и живым: мальчик поймал мяч, девочка увидела радугу. Без него предложение стало бы менее точным.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этот падеж помогает тренироваться, задавать вопросы и проверять окончания. Он часто прячется в самых обычных предложениях и любит внимательных учеников.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винительном падеже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и что?. Если слово отвечает именно на них, значит, оно связано с действием и помогает понять смысл предложения.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винительный падеж стоит рядом с глаголом: читать книгу, видеть друга, строить дом. Он показывает предмет, на который направлено действие.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он часто похож на родительный падеж, а у неодушевлённых — на именительный. Поэтому нужно смотреть на вопрос, смысл и форму слова вместе.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винительный падеж помогает понять действие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делает предложение ясным и помогает быстро увидеть, на что направлено действие. Если задать правильный вопрос, ошибка почти не спрячется.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2026-05-21T23:26:24Z</dcterms:created>
  <dcterms:modified xsi:type="dcterms:W3CDTF">2026-05-21T23:26:24Z</dcterms:modified>
</cp:coreProperties>
</file>