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многообразия прокариот: ключевые темы и актуальность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древняя группа организмов, важная для биосферы и науки.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жизни и эволюция прокариот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появились около 3,5 млрд лет назад и стали основой развития жизни. Их простая клеточная структура и адаптивность позволили пережить экстремальные условия, влияя на атмосферу и эволюцию сложных организмов.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различия бактерий и архей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имеют пептидогликан в клеточной стенке, чего нет у архей. Эти различия отражают фундаментальные биохимические и физиологические особенности обеих групп.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близость архей к эукариотам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ближе к эукариотам по многим генетическим признакам, включая наличие гистонов и особенности транскрипции. Они обитают преимущественно в экстремальных условиях, тогда как бактерии распространены повсеместно.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домена прокариот: бактерии и археи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10759"/>
            <a:ext cx="4176900" cy="1904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клеточной оболочки бактерий и архей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и адаптации клеточной стенки обеспечивают различия в устойчивости и биохимии двух групп.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адаптированы к экстремальным условиям благодаря уникальному составу оболочки.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Обобщено из биологических учебников по микробиологии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организация прокариот: строение и компоненты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клеточные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прокариота содержит цитоплазматическую мембрану, клеточную стенку и иногда капсулу, обеспечивая защиту и обмен веществ. Центром генетического материала является нуклеоид с кольцевой ДНК.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оформленных органоидов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прокариотах отсутствуют сложные органоиды, такие как ядро или митохондрии. Это упрощение способствует быстрому размножению и адаптации к разным условиям.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Внеклеточные структуры прокариот: функции и разнообразие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отвечают за движение в жидких средах, их расположение и количество варьируются между видами, обеспечивая эффективную навигацию.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Пили способствуют прикреплению к поверхностям и генетическому обмену между клетками, а капсула защищает от фагоцитоза и высыхания, усиливая патогенность.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Грамм-окраска и строение стенки бактерий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Грамположительные бактерии имеют толстый слой муреина и окрашиваются в фиолетовый цвет, пример – Staphylococcus aureus. Они более восприимчивы к некоторым антибиотикам.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Грамотрицательные бактерии характеризуются тонким муреиновым слоем и дополнительной внешней мембраной, окрашиваются в розовый. Это обеспечивает повышенную устойчивость, например в Escherichia coli.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прокариоты и фотосинтез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и пурпурные бактерии используют свет как источник энергии. Они производят кислород или используют альтернативные механизмы фотосинтеза без выделения кислорода.
</a:t>
            </a:r>
            <a:endParaRPr lang="en-US" sz="987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Хемосинтетические бактерии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Нитрифицирующие бактерии, такие как Nitrosomonas, получают энергию окислением неорганических соединений, играя важную роль в круговороте азота.
</a:t>
            </a:r>
            <a:endParaRPr lang="en-US" sz="1178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Гетеротрофы: разнообразие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Гетеротрофные прокариоты разделяются на сапротрофов, паразитов и симбионтов. Escherichia coli обитает в кишечнике, участвуя в пищеварении хозяина.
</a:t>
            </a:r>
            <a:endParaRPr lang="en-US" sz="1074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питания прокариот: разнообразие стратегий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у прокариот: разнообразие и экология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86978" y="2810177"/>
            <a:ext cx="381476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фотосинтетиков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выделяют кислород и способны создавать масштабные цветения. Хлорофлексы и серобактерии осуществляют анаэробный фотосинтез с уникальными пигментами, расширяющими световой спектр.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45755" y="2810177"/>
            <a:ext cx="387790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значение и экосистемные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фотосинтетики способствуют глобальному круговороту углерода, поддерживают кислородный баланс и участвуют в формировании первичных пищевых цепей в экосистемах.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Метаболическое разнообразие прокариот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Аэробные прокариоты используют кислород для эффективного получения энергии, участвуя в биогеохимическом круговороте веществ.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Анаэробные виды живут без кислорода, осуществляя ферментацию и другие анаэробные процессы для выработки энергии.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Хемолитотрофы окисляют неорганические вещества, такие как аммоний или железо, играя роль в минерализации и поддержании экологического равновесия.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при экстремальном нагреве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Термофильные бактерии, такие как Thermus aquaticus, способны жить в горячих источниках при температурах около 80–90 °C. Их белки и клеточные мембраны устойчивы к термическому разложению, что позволяет им функционировать там, где другие организмы не выживают.
</a:t>
            </a:r>
            <a:endParaRPr lang="en-US" sz="1096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глубинах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глубоководных гидротермальных жерлах обнаружен Pyrolobus fumarii, который выживает при температуре свыше 110 °C. Эти археи используют химические реакции с растворёнными газами для получения энергии в условиях отсутствия света.
</a:t>
            </a:r>
            <a:endParaRPr lang="en-US" sz="1264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экстремальной солёности и кислотности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Галофильные археи обитают в соляных озёрах и выдерживают чрезвычайно высокую концентрацию солей, а ацидофильные бактерии живут в кислых горячих источниках. Эти прокариоты обладают уникальными механизмами защиты клеточных структур от повреждений.
</a:t>
            </a:r>
            <a:endParaRPr lang="en-US" sz="1087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прокариот к экстремальным условиям обитания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и спорообразования у прокариот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прокариот размножаются бинарным делением, при котором одна клетка делится на две. Этот процесс обеспечивает быстрый и эффективный рост популяций при благоприятных условиях.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 характерно для Bacillus и Clostridium, оно позволяет переносить экстремальные воздействия, такие как высушивание и ультрафиолетовое излучение. Споры могут сохранять жизнеспособность десятилетиями в состоянии покоя.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обмен и горизонтальный перенос генов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Конъюгация — передача плазмид между клетками через специальные пили, что способствует быстрому распространению полезных генов между прокариотами.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заключается в захвате свободной ДНК из окружающей среды, позволяя бактериям усваивать новые генетические свойства и адаптироваться к изменяющимся условиям.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Трансдукция обеспечивается бактериофагами, которые переносят фрагменты ДНК между бактериальными клетками, повышая генетическое разнообразие и устойчивость к стрессам.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перенос ускоряет появление устойчивости к антибиотикам и помогает прокариотам быстро приспосабливаться к новым экологическим нишам и факторам окружающей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70%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биомасса Земли приходится на прокариоты, что подчёркивает их чрезвычайное значение для поддержания экосистем и глобальных биогеохимических процессов.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микробиологических исследований и биомассовые оценки, 2023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огромное разнообразие, описано менее 20 000 видов прокариот. Они встречаются повсеместно: в почве, воде, атмосфере и организмах высших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Морфологическое разнообразие прокариот: основные клеточные формы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клеточных форм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имеют разнообразные формы: кокки — круглые, бациллы — палочковидные, вибрионы — изогнутые и спириллы — спиралевидные. Каждая форма оптимизирована для определённых условий среды.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формы с адаптацией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Актиномицеты формируют разветвлённые нити, что способствует колониальному образованию и проникновению в почву. Форма клетки обеспечивает эффективность передвижения, прикрепления и выживания в конкретных биотопах.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биоплёнок как стратегия выживания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образуют биоплёнки на различных поверхностях, включая зубной налёт и медицинские устройства. Эти структуры защищают клетки от антибиотиков и физических воздействий, сохраняя стабильность колонии.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с растениями и животными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Клубеньковые бактерии участвуют в азотфиксации, улучшая плодородие почв. В кишечнике человека прокариоты синтезируют витамины группы В и витамин К, поддерживая здоровье хоста и обмениваясь питательными веществами.
</a:t>
            </a:r>
            <a:endParaRPr lang="en-US" sz="1178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строение и симбиотические отношения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прокариот в биосфере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Нитрификация и денитрификация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трансформируют аммиак в нитраты и обратно в азот, поддерживая баланс азотного цикла и предотвращая накопление токсичных соединений.
</a:t>
            </a:r>
            <a:endParaRPr lang="en-US" sz="1494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атмосферного азота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Азотфиксирующие бактерии превращают молекулярный азот в доступные формы, обеспечивая питательные вещества для растений и других организмов.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фотосинтезе и формировании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способствуют образованию почвы и выделяют кислород, играя важную роль в круговороте углерода и поддержании жизни на планете.
</a:t>
            </a:r>
            <a:endParaRPr lang="en-US" sz="1494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органических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Сапротрофные бактерии и археи разлагают мёртвую органику, способствуя минерализации и обратному возвращению веществ в почву и воду.
</a:t>
            </a:r>
            <a:endParaRPr lang="en-US" sz="14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 микробиом человека: роль и значение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Микробиом содержит триллионы прокариот, превышающих по численности собственные клетки тела, и обеспечивает синтез необходимых веществ и защиту от патогенов.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составе микробиоты связаны с развитием аутоиммунных и метаболических нарушений, подчёркивая важность баланса микроорганизмов для здоровья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из прокариот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Streptomyces — источник множества антибиотиков, включая стрептомицин. Эти бактерии стали базой для создания эффективных лекарственных средств, спасающих миллионы жизней.
</a:t>
            </a:r>
            <a:endParaRPr lang="en-US" sz="137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и производство препаратов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coli активно используется для синтеза инсулина и других терапевтических белков. Манипуляции с генами бактерий позволяют создавать важные медицинские и промышленные продукты.
</a:t>
            </a:r>
            <a:endParaRPr lang="en-US" sz="1307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технологии с прокариотами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применяют для очистки сточных вод и утилизации токсичных отходов, трансформируя загрязнители в безвредные соединения и способствуя восстановлению экосистем.
</a:t>
            </a:r>
            <a:endParaRPr lang="en-US" sz="1332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прокариот: биотехнологии и медицина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прокариот для науки и общества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представляют собой основу биосферы благодаря своему разнообразию и адаптивности. Их изучение открывает перспективы для устойчивого развития, медицины и решения экологических задач будущего.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2026-05-10T07:10:35Z</dcterms:created>
  <dcterms:modified xsi:type="dcterms:W3CDTF">2026-05-10T07:10:35Z</dcterms:modified>
</cp:coreProperties>
</file>