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применение микроорганизмов для решения практических задач современности.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Микробиологическая технология: современные достижения и значение
</a:t>
            </a:r>
            <a:endParaRPr lang="en-US" sz="230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микроорганизмов начались с первых микроскопов в XVII веке и получили мощное развитие благодаря открытиям в XIX веке. В России значительный вклад внесли учёные Мечников и Виноградский. Современный этап характеризуется ростом промышленного применения микробных процессов.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микробиологических технологий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75" y="1640228"/>
            <a:ext cx="1441800" cy="1106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975" y="1605547"/>
            <a:ext cx="1635900" cy="127165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578460"/>
            <a:ext cx="1530900" cy="1191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800" y="1640440"/>
            <a:ext cx="1354500" cy="10330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57954" y="2929325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– универсальные производители биопродуктов
</a:t>
            </a:r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такие как Escherichia coli, широко используют для продукции инсулина и ферментов благодаря высокой скорости размножения и простоте культивирования.
</a:t>
            </a:r>
            <a:endParaRPr lang="en-US" sz="888" dirty="0"/>
          </a:p>
        </p:txBody>
      </p:sp>
      <p:sp>
        <p:nvSpPr>
          <p:cNvPr id="12" name="Text 2"/>
          <p:cNvSpPr txBox="1"/>
          <p:nvPr/>
        </p:nvSpPr>
        <p:spPr>
          <a:xfrm>
            <a:off x="2892075" y="30169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– источник мощных антибиотиков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рода Penicillium обеспечивают массовое производство пенициллина и других антимикробных средств, выступая ключевым звеном в медицине.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4898982" y="29551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биоконтроль патогенов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применяются для селективного уничтожения опасных бактерий, предлагая перспективные альтернативы антибиотикам.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6912525" y="2968263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для устойчивой энергетики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служат источником биотоплива и ценных биохимикатов, способствуя развитию экологичных технологий.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микроорганизмов в биотехнологии
</a:t>
            </a:r>
            <a:endParaRPr lang="en-US" sz="2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 тонн
</a:t>
            </a:r>
            <a:endParaRPr lang="en-US" sz="6588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выпускается различных антибиотиков во всем мире, улучшая здоровье миллионов пациентов.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Пенициллин, первый промышленно произведённый антибиотик, заложил основу современной антимикробной терапии и спас миллионы жизней.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49557"/>
            <a:ext cx="3377400" cy="19486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микробиологических продуктов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микробных продуктов: микроорганизмы-источники, объемы производства и сферы применения.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занимают более половины рынка биотехнологий, отражая их широчайшее применение.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Biotech Statistics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человеческого происхождения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Генно-модифицированные штаммы Escherichia coli позволили получать биоаналог инсулина, впервые выпущенный в 1982 году, что стало революцией в лечении диабета.
</a:t>
            </a:r>
            <a:endParaRPr lang="en-US" sz="783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CRISPR/Cas9: точность редактирования генома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редактирования ДНК обеспечивают создание микроорганизмов с новыми свойствами для фармацевтики и промышленности.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 как инструменты генной инженерии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плазмидных векторов позволяет внедрять и экспрессировать необходимые гены в микроорганизмы для производства белков и метаболитов.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 микробиологии: новые горизонты
</a:t>
            </a:r>
            <a:endParaRPr lang="en-US" sz="21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значение микробиальных ферментов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ферментов на основе микроорганизмов активно применяется в текстильной промышленности для улучшения переработки тканей и окрашивания.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пищевой промышленности ферменты облегчают преобразование сырья и улучшают вкусовые качества продуктов питания.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Фармацевтическая отрасль использует ферменты для синтеза активных веществ и биотрансформаций лекарств с высокой специфичностью.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 использует липазы и протеазы из микроорганизмов для создания эффективных и экологичных моющих средств.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мирового рынка микробиологических технологий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Фармацевтический сектор демонстрирует самый быстрый рост в отрасли, обеспечивая максимальный вклад в экономику.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рост рынка свидетельствует о расширении применения микробиологических технологий в различных сферах.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Biotech Market Report,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Saccharomyces cerevisiae в хлебопечении и пивоварении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обеспечивают брожение, создавая структуру теста и уникальные вкусовые качества пива.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в кисломолочных продуктах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Streptococcus thermophilus и Lactobacillus bulgaricus применяются для ферментации йогуртов и кефира, улучшая пищеварение и иммунитет.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витамина B12 на основе микроорганизмов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Propionibacterium freudenreichii служит биотехнологическим источником важного витамина, поддерживающего здоровье крови и нервной системы.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процессы в производстве питания
</a:t>
            </a:r>
            <a:endParaRPr lang="en-US" sz="2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технологии в экологии
</a:t>
            </a:r>
            <a:endParaRPr lang="en-US" sz="2689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с использованием Pseudomonas putida эффективно очищает почвы и водоемы от нефтяных и других загрязнений.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Микробные биореакторы фильтруют промышленные выбросы, снижая вредное воздействие на атмосферу и воду.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токсичные органические вещества, преобразуя их в экологически безопасные соединения.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процесс микробиологического синтеза
</a:t>
            </a:r>
            <a:endParaRPr lang="en-US" sz="210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производства биопродуктов методом микробиологического синтеза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здоровья кишечника пробиотиками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Пробиотические бактерии рода Bifidobacterium и Lactobacillus активно восстанавливают баланс микрофлоры кишечника, способствуя укреплению иммунитета. Исследования показывают снижение заболеваемости кишечными инфекциями при их регулярном употреблении около на 30%.
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использования пробиотиков в профилактике аллергий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разработки направлены на широкий спектр применения пробиотиков для профилактики и снижения тяжести аллергических реакций. Рынок этих препаратов за последнее десятилетие значительно расширился, стимулируя новые клинические исследования и инновационные формулы.
</a:t>
            </a:r>
            <a:endParaRPr lang="en-US" sz="749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Пробиотики: современные разработки и перспективы
</a:t>
            </a:r>
            <a:endParaRPr lang="en-US" sz="22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мировых исследований по микробиологическим технологиям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методы позволяют углубленно изучать антибиотикорезистентность и разнообразие микробных сообществ.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научных публикаций отражает растущий интерес к решению актуальных проблем в медицине и экологии с помощью микробиологии.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научных публикаций,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использования биотоплива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производства биодизеля и биомассы с высокой эффективностью фотосинтеза и быстрым ростом.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Clostridium acetobutylicum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бутанол и другие биотопливные спирты, заменяя нефтепродукты в энергетике.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CO2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Микробные технологии снижают углеродный след за счёт перехвата и переработки углекислого газа.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энергетика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микробиального биотоплива поддерживает экологическую устойчивость энергетического сектора.
</a:t>
            </a:r>
            <a:endParaRPr lang="en-US" sz="8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97882"/>
            <a:ext cx="3377400" cy="17209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компании в микробиологических технологиях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мировых игроков, их локаций и ключевых продуктов.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кооперация ведёт к ускоренному развитию технологий и расширению ассортимента биопродуктов.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Industry Report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антибиотики и бактериофаги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направлены на разработку препаратов нового поколения и применение бактериофаготерапии для борьбы с устойчивыми к антибиотикам инфекциями.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механизмы резистентности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изучение генетических основ устойчивости микробов позволяет создавать таргетные методы лечения и предупреждения распространения резистентности.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подходы в терапии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использование пробиотиков, антимикробных пептидов и иммуномодулирующих средств для снижения зависимости от традиционных антибиотиков.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антибиотикорезистентностью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Юридические и этические аспекты биотехнологий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 биобезопасности задают стандарты защиты окружающей среды от потенциальных негативных последствий ГМО.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закон № 86-ФЗ регулирует деятельность в области генной инженерии, обеспечивая контроль безопасности и правовых норм.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важны для клинических исследований и ограничения выпуска ГМО с учётом моральных и социальных факторов.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значение микробиологических технологий
</a:t>
            </a:r>
            <a:endParaRPr lang="en-US" sz="2046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способствуют укреплению здоровья населения и борьбе с голодом через повышение сельскохозяйственной продуктивности и устойчивости.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вовлечения молодёжи в научную деятельность развивают будущих специалистов и расширяют возможности отрасли.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и вызовы на ближайшие десятилетия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производств и создание «умных» биофабрик повышают эффективность и стабильность биотехнологических процессов.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открывает новые горизонты по созданию искусственных микробных систем с заданными свойствами.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биоинформатики обеспечивает глубокий анализ и управление сложными микробиологическими данными и процессами.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связаны с обеспечением продовольственной и экологической безопасности в условиях растущего населения планеты.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 научные открытия обеспечивают динамичное развитие отрасли, способствуя качественным изменениям в медицине, сельском хозяйстве и экологии.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технологии как фундамент устойчивого развития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2026-05-10T02:30:12Z</dcterms:created>
  <dcterms:modified xsi:type="dcterms:W3CDTF">2026-05-10T02:30:12Z</dcterms:modified>
</cp:coreProperties>
</file>