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Франсуаза Саган и фрагменты романа «Здравствуй, грусть»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свобода и взросление в одном тонком романе.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после войны: новый взгляд на подростка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«Здравствуй, грусть» появился во Франции в годы перемен, когда особенно остро обсуждали семью, свободу и личную ответственность. Саган показала лето не как отдых, а как время внутреннего взросления и сильных переживаний.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Писательницу ценят за простоту, точность и умение передавать тонкие изменения чувств. В её прозе важны не громкие события, а внутренние движения души.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Франсуаза Саган: основные сведения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Франсуаза Саган родилась в 1935 году и писала под настоящей фамилией Куаре. Очень рано она вошла в литературу и сразу привлекла внимание читателей.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первый роман принёс ей мировую известность и сделал одним из самых узнаваемых французских авторов XX века. Успех пришёл к ней ещё в юности.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на юге Франции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домом на юге Франции, где герои проводят длинные летние дни. Пространство кажется замкнутым, поэтому каждое изменение в отношениях сразу заметно.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моря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солнце и отдых создают ощущение свободы. Но именно на этом фоне особенно ясно чувствуется скрытое напряжение между героями и их разные ожидания.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фрагментов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Сесиль — семнадцатилетняя девушка, наблюдательная и чувствительная. Она рано замечает настроение людей, но не любит, когда её ограничивают или заставляют подчиняться правилам.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Раймон — её отец, обаятельный и лёгкий в общении. Он ценит свободу, не любит обязательств и старается жить без лишнего напряжения и серьёзности.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Эльза — спокойная и мягкая подруга Раймона. Она не стремится спорить и остаётся скорее тихим участником событий, чем их открытым двигателем.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— серьёзная и собранная женщина, для которой важны порядок и устойчивость. Она приносит в летний дом совершенно иной взгляд на 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значение в конфликте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увидеть, как в романе сталкиваются разные жизненные позиции.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конфликта — столкновение свободы и порядка, лёгкости и ответственности.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романа Франсуазы Саган «Здравствуй, грусть»
</a:t>
            </a:r>
            <a:endParaRPr lang="en-US" sz="11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Сесиль проводит каникулы с отцом и Эльзой в спокойной обстановке у моря. Ей нравится привычный ритм без строгих правил.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Анны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возникает новая женщина — Анна. Её серьёзность сразу меняет атмосферу и заставляет героев по-другому вести себя друг с другом.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отношений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Раймон всё сильнее сближается с Анной, а в доме начинают ощущаться порядок и контроль. Для Сесиль это становится неожиданным нарушением привычной свободы.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напряжение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Сесиль понимает, что её спокойное лето больше не будет прежним. Она начинает тревожиться и искать способ вернуть знакомое равновесие.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фрагментам романа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Сесиль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Юношеская лёгкость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ещё заметны привычки ребёнка, которому хочется простых радостей и немедленного удовольствия. Эта черта делает её живой, но иногда и эгоистичной.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Сесиль замечает настроение людей и быстро понимает, кто что чувствует. Она много видит, но не всегда говорит прямо, предпочитая внутренне оценивать происходящее.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Сесиль боится потерять близкого человека и одновременно не хочет отказываться от свободы. Именно это противоречие делает её образ особенно сложным и правдивым.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свободе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дороги лето, музыка, отдых и лёгкое общение. Сесиль чувствует себя хорошо там, где нет жёстких правил и где можно жить по собственному ритму.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как противоположность Сесиль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помогает увидеть главный контраст романа: лёгкость против ответственности, спонтанность против дисциплины. Именно поэтому появление Анны делает конфликт более острым и заметным.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выглядит собранной, серьёзной и спокойной. Она приносит в дом порядок и ясные правила, из-за чего летняя беззаботность Сесиль и Раймона начинает исчезать.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раскрываются не через события, а через внутренние переживания героини и напряжение в семье.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связаны со свободой и взрослением; остальные темы усиливают психологический конфликт.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Саган, «Здравствуй, грусть» (1954)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современным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Саган показывает подростка без назидания: Сесиль ошибается, сомневается и сопротивляется давлению взрослых, поэтому её переживания легко узнать в современной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конфликт показан не как редкое событие, а как ситуация, в которой сталкиваются разные представления о любви, свободе и ответственности.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знакомые каждому чувства: страх потерять близкого человека, желание быть услышанным и стремление самому решать, как жить дальше.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точные наблюдения и ясный язык делают текст понятным школьникам и помогают увидеть, что сложные чувства бывают у людей любого возраста.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и художественная детализация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188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Спокойное лето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88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фрагменты создают впечатление отдыха и беззаботности. Через пейзаж, тишину и короткие реплики автор сразу задаёт лёгкий, но хрупкий тон повествования.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Рост скрытого конфликта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9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эпизоды раскрывают ревность и внутреннее сопротивление Сесиль. Детали поведения героев помогают увидеть то, что они не говорят прямо.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0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внутренней драмы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40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фрагменты оставляют ощущение тишины после сильного потрясения. Сжатые описания и краткие реакции подчёркивают психологическую правду случившегося.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592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напряжения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592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Анной меняет привычный ритм. Внимание к взглядам, паузам и сдержанным словам показывает, как внешнее спокойствие постепенно нарушается.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сюжета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состояниями происходят постепенно, без резких скачков, что усиливает ощущение жизненной правды.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развязка, тем тяжелее эмоциональный фон; это подчёркивает цену импульсивного поступка.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Саган, «Здравствуй, грусть» (1954)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Франсуазы Саган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Саган пишет коротко и точно: её фразы не перегружены лишними словами, поэтому внимание читателя сосредоточено на самом важном — чувствах и отношениях между героями.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 делает рассказ особенно выразительным: автор не объясняет всё прямо, а предлагает самому заметить перемену настроения и понять внутренний конфликт персонажей.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детали поведения: взгляд, пауза, жест, случайная реплика. Именно через них раскрывается скрытое напряжение, которое герои не всегда готовы назвать вслух.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фрагментах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детали повторяются и создают общий психологический смысл.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связывают пейзаж и внутренний мир героев, делая конфликт более глубоким и заметным.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Саган, «Здравствуй, грусть» (1954)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героини подчёркивает, как легко желание сохранить свободу превращается в поступок, за который потом приходится отвечать.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— именно столько Сесиль, и её юный возраст помогает понять, почему решение кажется ей почти игрой.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Саган, «Здравствуй, грусть»; возраст Сесиль указан в тексте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изучают в школе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которое меняет человека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как история отдыха у моря, но постепенно превращается в рассказ о взрослении. На фоне света, солнца и тишины особенно заметны ревность, тревога и первые серьёзные ошибки.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без привычных ответов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увидеть, что в семье не всегда есть простые решения. Отношения дочери, отца и новой женщины показывают, как по-разному люди понимают любовь, свободу и ответственность.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говорят больше слов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коротких наблюдений: взгляд, движение, пауза, молчание. Именно такие детали легко представить как кадры у моря, где дом, книга и летний пейзаж становятся символами внутреннего выбора.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отношений между героями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отношения строятся вокруг двух противоположных полюсов: свободы и порядка.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конфликт возникает там, где свободный уклад Сесиль сталкивается с требовательностью Анны.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Саган, «Здравствуй, грусть» (1954)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которое стало уроком взросления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романа показывают, как беззаботное лето превращается в испытание характера. Саган тонко раскрывает свободу, ревность и ответственность, а финал оставляет тихое, но очень сильное чувство.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2026-05-22T21:25:49Z</dcterms:created>
  <dcterms:modified xsi:type="dcterms:W3CDTF">2026-05-22T21:25:49Z</dcterms:modified>
</cp:coreProperties>
</file>