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рок- и поп-музыки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старые песни становятся вечными хитами?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жанра — одна история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 и поп похожи тем, что обе стили помогают поколениям узнавать себя в музыке. Один жанр делает ставку на силу и гитары, другой — на мелодию и хук, но оба умеют менять эпохи.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времени: от рок-н-ролла к стримингу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1950-х рок-н-ролл объединил блюз, кантри и госпел. Появились первые звёзды, а новая музыка сразу стала танцевальной, громкой и дерзкой для своего времени.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1960-х британские группы покорили мир и изменили звучание рока. Песни стали смелее по теме, а рок начал разделяться на мягкие и более жёсткие формы.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 подарили стадионные концерты, панк и прог-рок. Музыка либо становилась очень короткой и резкой, либо, наоборот, длинной, сложной и экспериментальной.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1980-х клипы на MTV сделали внешний образ почти таким же важным, как песня. Рок и метал стали эффектнее, а поп — ярче и более визуальным.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 —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1990-х до наших дней музыка всё сильнее зависит от интернета, стриминга и смешения жанров. Рок и поп продолжают меняться вместе с технологиями и вкусом слушателей.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7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200" y="1789450"/>
            <a:ext cx="239400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6" name="Text 1"/>
          <p:cNvSpPr txBox="1"/>
          <p:nvPr/>
        </p:nvSpPr>
        <p:spPr>
          <a:xfrm>
            <a:off x="1131450" y="2348150"/>
            <a:ext cx="32376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 обычно строится на гитарном звучании, сильном ритме и ощущении живой энергии. Его часто лучше всего слушать на концерте, где слышны мощные барабаны и длинные гитарные партии.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774950" y="2348150"/>
            <a:ext cx="32376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 делает ставку на запоминающуюся мелодию, простой припев и песни, которые легко подпевать. Этот жанр стремится быстро привлечь широкую аудиторию и часто меняется вместе с модой.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
</a:t>
            </a:r>
            <a:endParaRPr lang="en-US" sz="20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рок-н-ролла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Рок-н-ролл вырос на пересечении блюза, кантри и госпела. Такое сочетание дало музыке новый ритм и сделало её ближе к молодым слушателям, которые искали что-то свежее.
</a:t>
            </a:r>
            <a:endParaRPr lang="en-US" sz="1049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Первопроходцы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Чак Берри и Литл Ричард придали музыке скорость, драйв и яркую сценическую подачу. Их песни звучали смело и помогли сформировать язык раннего рока.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Элвис Пресли сделал рок-н-ролл известным по всему миру. Его голос, манера выступать и харизма превратили новую музыку в культурное событие, а не только в танцевальный жанр.
</a:t>
            </a:r>
            <a:endParaRPr lang="en-US" sz="1029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саунд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Электрогитара и ударные стали главным звуком десятилетия. Именно они сделали музыку громкой, энергичной и легко узнаваемой для нового поколения слушателей.
</a:t>
            </a:r>
            <a:endParaRPr lang="en-US" sz="10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Британское вторжение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Beatles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Beatles показали, что рок может быть не только энергичным, но и очень мелодичным. Их песни слушали по всему миру, а интерес к группе стал настоящим культурным явлением.
</a:t>
            </a:r>
            <a:endParaRPr lang="en-US" sz="1198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Rolling Stones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Rolling Stones принесли более жёсткий и дерзкий образ. Их стиль помог рок-музыке стать смелее, а сцена начала ассоциироваться не только с песнями, но и с характером исполнителей.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1960-х рок начал расходиться на разные направления: от мягких песен до более тяжёлого звучания. Это расширило жанр и подготовило почву для новых стилей следующих десятилетий.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песен всё чаще говорили не только о любви, но и о свободе, переменах и взглядах молодёжи. Музыка стала способом выражать мнение целого поколения.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 распутье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Стадионный рок делал концерт настоящим шоу. Queen, Led Zeppelin и Pink Floyd использовали мощный звук, свет и большие площадки, чтобы музыка звучала особенно масштабно.
</a:t>
            </a:r>
            <a:endParaRPr lang="en-US" sz="1160" dirty="0"/>
          </a:p>
        </p:txBody>
      </p:sp>
      <p:sp>
        <p:nvSpPr>
          <p:cNvPr id="11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Панк-ответ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Панк выступил против длинных и сложных песен. Он сделал музыку быстрее, короче и резче, а главное — показал, что энергия иногда важнее технической сложности.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Прог-рок, наоборот, любил длинные композиции и необычные идеи. Музыканты экспериментировали со строением песен, инструментами и звучанием, превращая альбом в целое путешествие.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рока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1970-е рок стал очень разным: рядом существовали массовые концерты, протестный стиль и сложные музыкальные формы. Это сделало десятилетие одним из самых богатых в истории жанра.
</a:t>
            </a:r>
            <a:endParaRPr lang="en-US" sz="11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Громче, ярче, заметнее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Мощный звук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Хард-рок и метал в 1980-х стали громче, быстрее и более зрелищными. Группы вроде Guns N’ Roses, Metallica и Bon Jovi собирали огромные залы и стадионы.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Имидж артиста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Сценический образ начал играть огромную роль. Костюмы, причёски, поведение на сцене и энергия выступления влияли на то, как слушатели запоминали артистов.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клипов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MTV изменил правила успеха: теперь зрители оценивали не только песню, но и клип. Видео помогало группе выделиться, а яркий образ часто становился частью хита.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экран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стала теснее связана с визуальной культурой. Танцы, монтаж и стиль клипа могли сделать песню популярной не меньше, чем радиоэфир.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1990-х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без прикрас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Nirvana сделали гранж голосом поколения, которому не нравились слишком блестящие и «идеальные» песни. Их музыка звучала просто, честно и очень эмоционально.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Pearl Jam показали, что альтернативный рок может быть и сильным, и глубоким. Их песни объединяли мощное звучание с серьёзными темами и живой концертной энергией.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Radiohead расширили представление о том, каким может быть рок. Их музыка уходила от привычных форм и доказывала, что жанр может быть умным, мрачным и очень современным.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рок-сцены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гитар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группы снова сделали ставку на живые гитары, но звучали современно. The Strokes и Arctic Monkeys показали, что рок может быть простым, цепким и актуальным для новой аудитории.
</a:t>
            </a:r>
            <a:endParaRPr lang="en-US" sz="1018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Мелодичное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Coldplay объединили роковую основу с мелодичностью и атмосферным звучанием. Благодаря этому их песни легко узнавались, а сам рок стал мягче и ближе к массовому слушателю.
</a:t>
            </a:r>
            <a:endParaRPr lang="en-US" sz="1018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жанров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Linkin Park связали рок с рэпом и электронной обработкой. Такой подход привлёк слушателей, которым были интересны тяжёлые риффы, ритм и современная студийная подача.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поиск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ускорил поиск музыки и сделал новые группы заметными без телевидения и радио. Слушатели стали открывать песни через сайты, форумы и первые цифровые сервисы.
</a:t>
            </a:r>
            <a:endParaRPr lang="en-US" sz="101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 — сегодня: рок в эпоху стриминга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рок редко живёт отдельно: он соседствует с попом, рэпом и электроникой, а слушатель переключается между жанрами одним нажатием. Песня должна быстро зацепить, иначе её просто пролистают.
</a:t>
            </a:r>
            <a:endParaRPr lang="en-US" sz="1127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Плейлисты решают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Стриминговые сервисы сделали важнее не альбом, а отдельный трек и его первые секунды. Именно они решают, попадёт ли композиция в плейлист, рекомендацию или личную подборку слушателя.
</a:t>
            </a:r>
            <a:endParaRPr lang="en-US" sz="1151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клипах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фрагменты песен стали жить своей жизнью в соцсетях и видео. Иногда именно узнаваемый припев или гитарный рифф возвращает старый рок-трек в новую аудиторию.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как сцена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больше не зависит только от радио и телевидения. Теперь музыкантам важно быть заметными в интернете, где фанаты сами делятся песнями и превращают их в хиты.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Поп-музыка в эпоху первых хитов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для 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1950–60-х поп-песни часто звучали как маленькие истории о любви, дружбе и мечтах. Их крутили по радио, а подростки узнавали в них свой собственный мир и новый стиль жизни.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 с первого прослушивания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Supremes, The Beach Boys и другие исполнители сделали мелодии светлыми и очень цепкими. Простые припевы, гармонии и аккуратные аранжировки помогали песням быстро становиться узнаваемыми.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тоже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тех лет выглядела ярко и аккуратно: костюмы, улыбки, танцевальные движения и лёгкое настроение. Поп-музыка училась быть доступной для самой широкой аудитории, не теряя привлекательности.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 становится международным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1970-х синтезаторы начали менять поп-звучание, добавляя ему новые оттенки и более плотную фактуру. Песни стали звучать современнее, а студия превратилась в место музыкальных экспериментов.
</a:t>
            </a:r>
            <a:endParaRPr lang="en-US" sz="1120" dirty="0"/>
          </a:p>
        </p:txBody>
      </p:sp>
      <p:sp>
        <p:nvSpPr>
          <p:cNvPr id="11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без 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ABBA показала, что поп может быть одновременно лёгким, ярким и очень точным по форме. Их песни легко запоминались, хорошо работали на танцполе и быстро становились международными хитами.
</a:t>
            </a:r>
            <a:endParaRPr lang="en-US" sz="1115" dirty="0"/>
          </a:p>
        </p:txBody>
      </p:sp>
      <p:sp>
        <p:nvSpPr>
          <p:cNvPr id="12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зрелище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1980-х клипы помогли артистам стать не только услышанными, но и узнаваемыми. Michael Jackson и Madonna превратили сценический образ, танец и видео в часть музыкального успеха.
</a:t>
            </a:r>
            <a:endParaRPr lang="en-US" sz="1160" dirty="0"/>
          </a:p>
        </p:txBody>
      </p:sp>
      <p:sp>
        <p:nvSpPr>
          <p:cNvPr id="13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размах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эффекты, мощный ритм и крупные припевы сделали поп ещё масштабнее. Радио, телевидение и концерты вместе создавали ощущение, что один хит может звучать по всему миру.
</a:t>
            </a:r>
            <a:endParaRPr lang="en-US" sz="11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Певцы, группы и фанатская волна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для фанатов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1990-х поп-группы стали настоящими символами школьных плакатов, журналов и телешоу. Backstreet Boys и NSYNC собирали огромную аудиторию, потому что их песни легко пелись хором.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Spice Girls добавили в поп яркий характер, разные образы и идею команды, где каждый участник заметен. Это помогло группе выделиться и стать узнаваемой далеко за пределами музыки.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 через экран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Britney Spears стала одной из главных поп-звёзд десятилетия благодаря коротким, цепким песням и запоминающимся клипам. Её успех показал, как важны ритм, танец и визуальный стиль.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 как стиль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бум сделал поп не только музыкальным жанром, но и частью моды, развлечений и подростковой культуры. Поклонники покупали диски, постеры и повторяли танцевальные движения своих кумиров.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 в эпоху экранов и сетей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каналы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2000-х радио по-прежнему задавало ритм, но теперь его поддерживали музыкальные телеканалы и первые онлайн-площадки. Песня могла стать известной быстрее, чем когда-либо раньше.
</a:t>
            </a:r>
            <a:endParaRPr lang="en-US" sz="1018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подача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Beyoncé и Justin Timberlake показали, что поп-звезда должна уверенно звучать и на сцене, и в клипе. Их песни выигрывали не только мелодией, но и сильной подачей.
</a:t>
            </a:r>
            <a:endParaRPr lang="en-US" sz="1146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Припев, который помнят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Rihanna и Katy Perry сделали хиты, которые легко узнавались по ритму и припеву. Такие песни быстро расходились по радио, в плейлистах и на школьных вечеринках.
</a:t>
            </a:r>
            <a:endParaRPr lang="en-US" sz="1061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выбирает сам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помог слушателям находить музыку без ожидания эфира. Люди сами выбирали, что слушать снова и снова, а звёзды становились ещё заметнее благодаря клипам и фан-сайтам.
</a:t>
            </a:r>
            <a:endParaRPr lang="en-US" sz="101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 сегодня: гибкий и быстрый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жанров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поп легко соединяет разные стили: в одной песне могут звучать рэп, электронный бит и мягкая мелодия. Такая смесь делает музыку ближе к разной аудитории.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 в коротком формате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песня может стать популярной благодаря короткому отрывку, который удобно использовать в видео. Иногда именно один припев или танцевальный фрагмент делает трек знаменитым.
</a:t>
            </a:r>
            <a:endParaRPr lang="en-US" sz="1127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конкуренции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Стриминговые сервисы помогают новым артистам быстро попасть к слушателям. Но вместе с этим конкуренция стала выше: песню нужно заметить сразу, пока она не потерялась в потоке.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Фанаты как промо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Соцсети превратили фанатов в активных участников успеха. Они делятся треками, снимают ролики и помогают песне распространяться быстрее, чем это делали старые медиа.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рок, а где поп?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 и поп часто пересекаются, но по-разному привлекают слушателя: первый — энергией и сценой, второй — мелодией и массовым хитом. Таблица помогает увидеть главные различия.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 сильнее связан с живым выступлением и инструментами, а поп — с коротким хитом, узнаваемым образом и широким распространением через медиа.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жанров и музыкальным трендам XX–XXI веков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Лица музыкальных эпох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Элвис и новая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Элвис Пресли стал одним из первых артистов, превративших рок-н-ролл в массовое явление. Его сценическая манера, голос и уверенность показали, что молодёжная музыка может стать культурной сенсацией.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Битлз и мировой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Beatles изменили представление о группе как о главных звёздах эпохи. Они показали, как можно соединять яркие мелодии, студийные эксперименты и огромную любовь слушателей по всему миру.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который помнят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Michael Jackson и Madonna доказали, что поп-звезда должна уметь не только петь, но и создавать образ. Их клипы, танцы и сценические решения стали частью музыкальной истории.
</a:t>
            </a:r>
            <a:endParaRPr lang="en-US" sz="10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которые меняли музыку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пластинки к диску
</a:t>
            </a:r>
            <a:pPr algn="l" indent="0" marL="0">
              <a:lnSpc>
                <a:spcPct val="115000"/>
              </a:lnSpc>
              <a:buNone/>
            </a:pPr>
            <a:r>
              <a:rPr lang="en-US" sz="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музыку слушали на пластинках и радио: это были главные способы узнать новые песни. Позже кассеты и CD сделали записи удобнее, а коллекции — личными и более доступными.
</a:t>
            </a:r>
            <a:endParaRPr lang="en-US" sz="1145" dirty="0"/>
          </a:p>
        </p:txBody>
      </p:sp>
      <p:sp>
        <p:nvSpPr>
          <p:cNvPr id="11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стала цифровой, слушателю больше не нужно было ждать вещания или покупать каждый альбом отдельно. Песни начали распространяться быстрее, а выбор стал почти бесконечным.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вместо поиска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Плейлисты и рекомендации помогли людям находить новые треки за минуты. Алгоритмы начали влиять на то, какие песни мы слышим чаще и какие исполнители становятся заметнее.
</a:t>
            </a:r>
            <a:endParaRPr lang="en-US" sz="1160" dirty="0"/>
          </a:p>
        </p:txBody>
      </p:sp>
      <p:sp>
        <p:nvSpPr>
          <p:cNvPr id="13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хит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Клипы, радио и соцсети в разное время становились главными проводниками хитов. Менялась техника, но правило оставалось прежним: чем легче песню услышать, тем выше её шанс стать популярной.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музыка не стареет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рок- и поп-музыки показывает, что жанры не стоят на месте: они меняются вместе с техникой, модой и вкусами слушателей. Поэтому старые хиты продолжают жить рядом с новыми.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2026-07-25T15:59:26Z</dcterms:created>
  <dcterms:modified xsi:type="dcterms:W3CDTF">2026-07-25T15:59:26Z</dcterms:modified>
</cp:coreProperties>
</file>