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почему изменяется рельеф России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 меняют силы Земли: внутри и снаружи.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 и где он меняется быстрее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 — это горы, равнины, долины и впадины. Особенно быстро он меняется там, где движется земная кора, размывают берега моря и реки, а также в холодных и горных районах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 силы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создают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движения, землетрясения и вулканизм поднимают и опускают участки земной коры. Так возникают горные системы, разломы, впадины и крупные неровности поверхности.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лёд разрушают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подземные воды, морской прибой, ледники и морозное выветривание постепенно разрушают породы. Они размывают поверхность, переносят обломки и откладывают их в новых местах.
</a:t>
            </a:r>
            <a:endParaRPr lang="en-US" sz="732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температура меняют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уносит песок и пыль, а перепады температуры расширяют трещины в породах. Эти процессы особенно заметны в засушливых районах, на побережьях и в горах.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карьеры, распашка склонов и вырубка лесов ускоряют разрушение поверхности. Из-за этого овраги растут быстрее, а на месте работ появляются искусственные формы рельефа.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изменяется рельеф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и внешние процессы последовательно меняют земную поверхность.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в 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России лежит на древних и сравнительно устойчивых платформах. Здесь земная кора меняется медленно, поэтому преобладают равнины и слабые колебания поверхности.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материка и в горных поясах движение коры заметнее. Именно там чаще встречаются поднятия, разломы, землетрясения и молодые горные структуры.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 Алтай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 Алтай продолжают подниматься, поэтому там сохраняются высокие горы и крутые склоны. Эти районы относятся к наиболее активным в тектоническом отношении.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рифтовая зона связана с растяжением земной коры и разломами. В ней происходят медленные, но постоянные изменения, которые формируют особый тип рельефа.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внутренние процессы проявляются сильнее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связана с окраинами Тихого океана и тектонически подвижными районами юга и Сибири.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Курилы лидируют по силе внутренних процессов; Кавказ, Алтай и Байкал тоже остаются зонами заметных изменений.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данным школьной географии о тектонической активности регионов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вулканы как силы изменения рельефа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землетрясений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смещают породы, вызывают трещины, обвалы, осыпи и оползни. После сильных толчков склоны становятся более крутыми, а поверхность — неровной и нестабильной.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создают вулканические конусы, кратеры, лавовые поля и пепловые покровы. Лава застывает, а пепел покрывает большие площади, обновляя поверхность за короткое время.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Камчатские 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Камчатке действуют Ключевская Сопка, Шивелуч и Карымская сопка. Их активность показывает, что рельеф здесь продолжает формироваться и меняться прямо сейчас.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 имеют вулканическое происхождение. После извержений и землетрясений их поверхность частично разрушается и одновременно создаются новые участки суши и склоны.
</a:t>
            </a:r>
            <a:endParaRPr lang="en-US" sz="9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быстрых изменений рельефа в 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районы, процессы и формы рельефа, которые меняются особенно заметно и быстро.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рельеф меняется там, где действуют вулканы, разломы, оползни и морское разрушение берегов.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географии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 изменении рельефа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река течёт быстро и сильнее размывает дно и склоны. Поэтому появляются узкие долины, пороги, ущелья и крутые берега.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уменьшается, и река начинает образовывать излучины. Долина расширяется, а на пойме откладываются новые слои наносов.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устья река теряет силу и откладывает песок, ил и глину. Так формируются старицы, поймы и дельты, меняющие очертания территории.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подтачивают берега и углубляют русла, особенно во время половодья. Поток воды уносит частицы пород и делает долины шире и глубже.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рек: размыв, перенос и накопление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силы течения влияет на форму долины и распределение наносов вдоль русла.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верхнем течении преобладает размыв, в среднем — перенос, а в нижнем — накопление. Поэтому рельеф реки меняется по её ходу.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данным школьной географии о работе рек.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морозное выветривание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медленно спускается по склону, как огромная масса льда. По пути он царапает породы, сглаживает вершины и уносит с собой камни и щебень.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таяния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отступает, на поверхности остаются морены — скопления камней, песка и глины. Они показывают, где раньше проходила ледяная масса.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морозом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попадает в трещины, замерзает и расширяется. Порода разламывается на части, поэтому в холодных районах скалы разрушаются особенно активно.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изменения рельефа в засушливых районах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пыль, песок и мелкие обломки пород, перенося их на большие расстояния. Так поверхность постепенно теряет рыхлый материал и становится более оголённой.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песчаные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ослабевает, частицы оседают и накапливаются. Из таких отложений возникают дюны, песчаные гряды и барханы, которые могут заметно менять облик местности.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пространствах ветер выносит мелкие частицы из верхнего слоя почвы. Появляются дефляционные понижения, а плодородный слой становится тоньше и хуже удерживает влагу.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сильна ветровая эрозия в Прикаспийской низменности и степях юга России. Там мало естественных преград, поэтому сухой воздух и открытая поверхность усиливают действие ветра.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овраг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поверхностный сток после дождя или таяния снега постепенно разрушает склон.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карст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постепенно растворяют известняк, гипс и каменную соль. Внутри массива появляются пустоты, трещины и каналы, которые со временем становятся всё больше.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и под землёй образуются воронки, провалы и пещеры. Эти формы связаны с размывом пород изнутри и могут возникать незаметно для человека.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карст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районы есть на Урале, в Поволжье, в Предкавказье и в отдельных частях европейской России. Для них характерны пустоты, неровная поверхность и риск проседания грунта.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 может повредить здания, дороги и трубы, потому что поверхность иногда проседает внезапно. Поэтому на таких территориях особенно важны наблюдение и осторожное строительство.
</a:t>
            </a:r>
            <a:endParaRPr lang="en-US" sz="10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 и формы рельефа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природные процессы действуют на поверхность и какие формы рельефа они создают.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процессы разрушают поверхность, другие создают новые формы. Рельеф меняется постоянно, потому что разные силы действуют одновременно и по-разному в разных районах.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процессы, формирующие рельеф России»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ускоряет изменения рельефа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растительного покрова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или распахивают склоны, почва теряет защиту. Дожди и талые воды быстрее смывают верхний слой, а овраги начинают расти заметно быстрее.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разработки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добывает полезные ископаемые, но одновременно глубоко изменяет поверхность. Возникают обнажённые склоны, отвалы и уступы, которые долго остаются заметными в ландшафте.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строительстве, прокладке дорог и земляных работах поверхность искусственно разрезают, выравнивают и насыпают. Появляются выемки, насыпи, отвалы и другие новые формы рельефа.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земель и вмешательство в русла рек меняют движение воды. Из-за этого усиливаются размыв берегов, переувлажнение одних участков и пересыхание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 антропогенные изменения рельефа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природные процессы особенно сильны там, где есть крутые склоны, реки и морские берега. В населённых районах к ним добавляется влияние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и прибрежных районах чаще доминируют природные факторы, а возле городов и дорог заметно усиливается антропогенное воздействие.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темы; данные приведены для сравнения причин, а не как точные измерения
</a:t>
            </a:r>
            <a:endParaRPr lang="en-US" sz="7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формы рельефа сохраняются дольше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особенно активно морозное разрушение, а в тёплых и влажных — размыв и химическое выветривание. Поэтому в разных условиях рельеф меняется с разной скоростью.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травы закрепляют почву корнями, уменьшают сток воды и защищают склон от ветра. Там, где растительный покров сохранён, поверхность разрушается медленнее.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формы — например, скалы и горные массивы — сохраняются очень долго, а овраги, осыпи и песчаные гряды могут меняться за короткое время после дождя или ветра.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из твёрдых пород разрушаются медленно, потому что они лучше выдерживают удары воды, ветра и льда. Рыхлые пески и глины, наоборот, легко размываются и осыпаются.
</a:t>
            </a:r>
            <a:endParaRPr lang="en-US" sz="9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опасные изменения рельефа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мер, которые снижают размыв, оползни, просадки и разрушение берегов.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 не стоит на месте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 всё время меняется: его создают внутренние силы Земли, а затем перестраивают вода, лёд, ветер и человек. Поэтому горы, равнины и берега постоянно обновляются.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2026-06-02T20:01:45Z</dcterms:created>
  <dcterms:modified xsi:type="dcterms:W3CDTF">2026-06-02T20:01:45Z</dcterms:modified>
</cp:coreProperties>
</file>