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 Земли: обзор и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климатические зоны: жаркий, умеренный и холодный пояса — их роль в жизни планеты.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существуют разные пояса освещённости?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и обращение вокруг Солнца создают неравномерное распределение света и тепла. Это формирует три основных пояса, влияющих на климат, природу и условия жизни людей по всему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особенности жаркого пояса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жаркого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пояс протянулся между 23°27′ северной и южной широты, охватывая экватор. Здесь светило почти всегда высоко, создавая постоянное тепло и влажность.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жаркого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постоянное тепло, регион отличается обилием осадков — в тропиках идут частые ливни. Такой климат питает густую тропическую растительность.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природные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перечень входят бассейн Амазонки, Центральная Африка и Юго-Восточная Азия — все они знамениты своими тропическими лесами и богатой экосистемой.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падение солнечных лучей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поясе солнце почти всегда находится близко к зениту, и солнечные лучи падают почти под прямым углом, что поддерживает стабильную высокую температуру.
</a:t>
            </a:r>
            <a:endParaRPr lang="en-US" sz="830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длина светового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в жарком поясе стабильно около 12 часов за счёт географического положения, что обеспечивает равномерное распределение света в течение года.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ландшафтов и распространение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покрывают влажные экваториальные леса, тропические саванны и густая растительность, подходящая для разнообразных животных и растений.
</a:t>
            </a:r>
            <a:endParaRPr lang="en-US" sz="839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освещённости и климат жаркого пояса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основные черты умеренных поясов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умеренных поясов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пояса занимают пространства между 23°27′ и 66°33′ широты на севере и юге, соединяя жаркие и холодные зоны Земли.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Выраженная сезонность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поясах наблюдается чёткое чередование четырёх сезонов — весны, лета, осени и зимы с существенными изменениями климата.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характеризуется умеренными температурами, что создаёт благоприятные условия для жизни человека и поддерживает плодородные почвы.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температурные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поясах разница между зимними и летними температурами может превышать 40°C, с холодными зимами и тёплым летом.
</a:t>
            </a:r>
            <a:endParaRPr lang="en-US" sz="906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Весомая смена атмосферных явлений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дни чаще пасмурны, летом светит сильное солнце, а длительность дневного света колеблется от 7 часов до 17 часов.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климатических условий для природы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климатические условия позволяют выращивать сельскохозяйственные культуры и обеспечивают комфорт жизни для большинства населения.
</a:t>
            </a:r>
            <a:endParaRPr lang="en-US" sz="79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ход температуры и особенностей умеренных поясов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пояса: расположение и климат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за полярными кругами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пояса занимают территории за 66°33′ северной и южной широты, включают Арктику и Антарктиду с экстремальными природными условиями.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суровые зимы и 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здесь холодные и продолжительные, а лето — короткое и прохладное, ограничивающее развитие растений и животных.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холодного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пространства тундры и арктических пустынь характеризуются скудной растительностью и специализированной фауной.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температуры и их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средняя температура января достигает -30°C, в Антарктиде может опускаться до -60°C, создавая экстремально холодные условия.
</a:t>
            </a:r>
            <a:endParaRPr lang="en-US" sz="906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летние нагревы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температуры редко поднимаются выше 0°C, что ограничивает сезон роста растительности и активность животных.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светового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областях свойственен полярный день и ночь — периоды, когда солнце не заходит или не появляется на протяжении месяцев.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экстремумы в холодных поясах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и осадков в трёх поясах освещённости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характерные среднегодовые температуры и количество осадков для жаркого, умеренного и холодного поясов.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пояс отличается высокой температурой и влажностью; умеренный — умеренными климатическими условиями; холодный — низкими температурами и малым количеством осадков.
</a:t>
            </a:r>
            <a:endParaRPr lang="en-US" sz="1113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географии 6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дня и ночи в холодных поясах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поясах длится полярный день, когда солнце не опускается за горизонт — этот период может достигать шести месяцев. В это время длительный свет способствует кратковременному летнему сезону.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 противоположна — солнце не поднимается над горизонтом также до шести месяцев. Это вызывает затяжные периоды темноты и экстремально низкие температуры зимой.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жаркого пояса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тропических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жаркого пояса поражают своим разнообразием растений. Пальмы и баобабы образуют густую крону, а большое количество эпифитов растёт на крупных деревьях, создавая уникальный зелёный мир.
</a:t>
            </a:r>
            <a:endParaRPr lang="en-US" sz="88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жизнь тропических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Обезьяны, попугаи и ягуары приспособились к жизни в высокотемпературной и влажной среде. Они имеют яркую окраску и уникальные повадки, которые помогают выживать в густой растительности.
</a:t>
            </a:r>
            <a:endParaRPr lang="en-US" sz="867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жаркого пояса, например, какао и манго, имеют большое значение для человечества. Они служат источником продуктов питания и сырья для различных отраслей.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умеренного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хвойные леса занимают большую часть умеренных широт. В них растут дубы, сосны и клёны, которые изменяются с наступлением сезонов, создавая красочные пейзажи.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умеренных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обитают лисы, медведи, белки и зайцы. Чёткая смена времён года влияет на образ жизни животных: зимой они впадают в спячку или меняют поведение.
</a:t>
            </a:r>
            <a:endParaRPr lang="en-US" sz="867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луга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степи умеренных поясов насыщены травами и цветами. Они служат местом обитания множества птиц и насекомых, играя важную роль в экосистемах региона.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 животный мир умеренных поясов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природы холодных поясов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растительность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поясах растительности мало: преобладают мхи, лишайники и карликовые кустарники. Эти растения приспособлены к суровым условиям, короткому вегетационному периоду и слабому освещению.
</a:t>
            </a:r>
            <a:endParaRPr lang="en-US" sz="92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животных в холоде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 северные олени приспособились к низким температурам и долгим зимам. Они развили специальные мех и поведенческие стратегии для выживания.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ледяных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пустыни — одни из самых суровых мест на Земле. Здесь живут тюлени и полярные совы, способные переносить холод и голод, поддерживая экосистему.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материк холодного пояса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занимает площадь примерно 14 миллионов квадратных километров и расположена полностью в пределах холодного пояса, что обуславливает её экстремальные климатические условия.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зимой достигает -60°C, летом — около -25°C. На материке отсутствует постоянное население, функционируют только международные научные станции.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падения солнечных лучей в разных поясах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угол падения в экваториальной зоне обеспечивает интенсивное поступление солнечной энергии, тогда как в полярных регионах угол значительно меньше.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полюсам, тем меньший угол наклона лучей и, как следствие, меньше тепла и света получает поверхность Земли.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географии, 2023 год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населения в умеренных поясах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пояса привлекательны для жизни благодаря умеренному климату и плодородным землям. Здесь сосредоточено большинство крупных городов и сельскохозяйственных угодий.
</a:t>
            </a:r>
            <a:endParaRPr lang="en-US" sz="79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пояса и 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жарком поясе расположены густонаселённые регионы, такие как Индия и Юго-Восточная Азия. Несмотря на высокую влажность, благоприятные условия для сельского хозяйства способствуют росту населения.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пояс и малонаселённость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пояса характеризуются экстремальными климатическими условиями, что делает их почти безлюдными. Исключением являются научные станции в Арктике и Антарктиде.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 и расселение людей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 пояса освещённости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и саванны жаркого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пояс изобилует тропическими лесами и саваннами с богатым биологическим разнообразием. Эти зоны обеспечивают стабильный климат для множества видов животных и растений.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 умеренных широт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пояса включают хвойные и смешанные леса, а также степные участки. Чёткая сезонность стимулирует разнообразие экологических систем, адаптированных к смене времен года.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ледяные пустыни холодного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пояса отличаются суровыми условиями и скудной растительностью, включающей тундровые мхи и лишайники. Эти природные зоны поддерживают ограниченное число специализированных видов.
</a:t>
            </a:r>
            <a:endParaRPr lang="en-US" sz="88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поясов освещённости
</a:t>
            </a:r>
            <a:endParaRPr lang="en-US" sz="266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сдвиг климатических поясов к полюсам. Это приводит к удлинению тёплого сезона и увеличению площади вечной мерзлоты, что сказывается на экологии регионов.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особенно заметны в полярных областях — смещаются маршруты миграции животных и изменяется растительный покров. Эти процессы требуют пристального внимания учёных и экологов.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поясов освещённости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поясов освещённости помогает понять распределение климатов на планете и особенности различных природных зон, что важно для школьного и научного образования.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необходимы для прогнозирования погодных условий и планирования сельскохозяйственных работ, что способствует устойчивому развитию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Осведомлённость о поясах способствует правильному отношению к природе и сохранению экосистем, что важно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освещённости: фундамент понимания природы Земли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освещённости формируют климат и жизнь на планете, влияя на природу и человека. Их изучение помогает беречь окружающую среду и строить устойчивое будущее.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2026-05-10T23:00:24Z</dcterms:created>
  <dcterms:modified xsi:type="dcterms:W3CDTF">2026-05-10T23:00:24Z</dcterms:modified>
</cp:coreProperties>
</file>