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война: глобальный конфликт и его значение
</a:t>
            </a:r>
            <a:endParaRPr lang="en-US" sz="2927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Крупнейший конфликт XX века, изменивший судьбу мира навсегда.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 причины Второй мировой войны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войны связаны с тяжёлым наследием Версальского договора, мировым экономическим кризисом и ростом радикальных режимов, что привело к обострению международной обстановки и подготовке к глобальному конфликту.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4941" y="1353189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Пакт Молотова — Риббентропа и его последствия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665462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 августа 1939 года СССР и Германия подписали договор о ненападении, включая секретное соглашение о разделе Восточной Европы. Это укрепило позиции обеих сторон перед началом войны.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3481350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Польша была разделена, а Прибалтика попала под советскую оккупацию, что увеличило напряжённость и подготовило почву для дальнейшей агрессии в регионе.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Второй мировой: вторжение в Польшу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атакует с запада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сентября 1939 года немецкие войска стремительно пересекли границу Польши, начав масштабные боевые действия, которые продлились более месяца, сопровождаясь ожесточённым сопротивлением польской армии.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СССР с востока и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 сентября советские войска вторглись в восточные регионы Польши, завершив раздел страны. Эти события стали сигналом к началу общего мирового конфликта с объявлением войны Германии странами Запада.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2350" y="1353495"/>
            <a:ext cx="3776100" cy="31934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Молниеносное расширение войны в Европе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27600" y="1728103"/>
            <a:ext cx="14337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1940 году Германия захватила Данию и Норвегию, укрепив контроль над Северной Европой и морскими путями. Быстрая оккупация Бенилюкса и Франции продемонстрировала мощь Вермахта.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72475" y="1728104"/>
            <a:ext cx="14337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капитуляции Франции Великобритания осталась последним фронтом сопротивления на западе, что сделало её ключевым союзником в дальнейшем противостоянии с Германией.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150" y="2575212"/>
            <a:ext cx="3296100" cy="20761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2744" y="2575212"/>
            <a:ext cx="3296100" cy="20761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за Британию — авиационный рубеж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486275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бои за небо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июля по октябрь 1940 года Королевские ВВС отражали массированные налёты Люфтваффе. Оборона была решающей, сохранив контроль над британским воздушным пространством и предотвращая наземное вторжение.
</a:t>
            </a:r>
            <a:endParaRPr lang="en-US" sz="1070" dirty="0"/>
          </a:p>
        </p:txBody>
      </p:sp>
      <p:sp>
        <p:nvSpPr>
          <p:cNvPr id="10" name="Text 2"/>
          <p:cNvSpPr txBox="1"/>
          <p:nvPr/>
        </p:nvSpPr>
        <p:spPr>
          <a:xfrm>
            <a:off x="4869869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Стратегическая победа Англии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Неудача Германии в битве привела к срыву планов инвазии, повысила мораль союзников и стала первым серьёзным поражением нацистов, отметив перелом в ходе конфликта.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германской оккупации в Европе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«Барбароссы» нацистская Германия контролировала значительную часть Европы и часть Северной Африки.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широту экспансии, создавшую обстановку для масштабного восточного фронта.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архивы, данные 1941 года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4941" y="1353189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Нападение на Перл-Харбор и вступление США в войну
</a:t>
            </a:r>
            <a:endParaRPr lang="en-US" sz="2292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665462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декабря 1941 года японский флот внезапно атаковал военно-морскую базу США в Перл-Харборе, нанеся серьёзный урон флоту и убив тысячи американских военнослужащих.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3481350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событие повлекло за собой вступление США в войну против Японии, а спустя четыре дня Германия и Италия объявили войну Америке, что превратило конфликт в глобальный.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180989"/>
            <a:ext cx="3239400" cy="12052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участники Второй мировой войны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ключевых государств-участников на начало конфликта: население, размеры армий, годы участия и потери.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понёс наибольшие демографические потери, в то время как военные масштабы Германии и СССР были почти равны.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Военно-исторические данные и демографические отчёты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«Барбаросса»: грандиозное вторжение на Восток
</a:t>
            </a:r>
            <a:endParaRPr lang="en-US" sz="2229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атаки на СССР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 июня 1941 года началась крупнейшая по численности войск операция года. Более 4,5 млн военнослужащих и сотни тысяч единиц техники прорвали фронт протяжённостью почти 3 000 км.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период наступления и его итоги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значительные успехи и захват западных территорий, мощное сопротивление Красной армии остановило немецкое наступление под Москвой к зиме 1941 года.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2350" y="1353495"/>
            <a:ext cx="3776100" cy="31934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Сталинградская битва: переломный момент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27600" y="1728103"/>
            <a:ext cx="14337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Сталинградская битва, продолжавшаяся с июля 1942 по февраль 1943 года, стала одним из самых кровопролитных сражений Второй мировой. Потери обеих сторон превысили два миллиона человек, что отражает жестокость этого противостояния.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72475" y="1728104"/>
            <a:ext cx="14337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Красной армии здесь ознаменовала перелом в ходе войны. Началось масштабное наступление советских войск, что приоткрыло путь к освобождению оккупированных территорий на Восточном фронте.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150" y="2575212"/>
            <a:ext cx="3296100" cy="20761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2744" y="2575212"/>
            <a:ext cx="3296100" cy="20761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Блокада Ленинграда: испытание и героизм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486275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осаждённом 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872 дней жители Ленинграда боролись с холодом, голодом и постоянными артиллерийскими обстрелами. Несмотря на страшные условия, город сохранял жизненную активность и моральный дух, организуя эвакуацию и производство.
</a:t>
            </a:r>
            <a:endParaRPr lang="en-US" sz="986" dirty="0"/>
          </a:p>
        </p:txBody>
      </p:sp>
      <p:sp>
        <p:nvSpPr>
          <p:cNvPr id="10" name="Text 2"/>
          <p:cNvSpPr txBox="1"/>
          <p:nvPr/>
        </p:nvSpPr>
        <p:spPr>
          <a:xfrm>
            <a:off x="4869869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мужества и выносливости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блокады стало символом несгибаемой стойкости советского народа. Многие не выжили в тех суровых условиях, но борьба продолжалась благодаря силе духа, объединяющей жителей и защитников города.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4941" y="1353189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Высадка в Нормандии и открытие второго фронта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665462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июня 1944 года началась операция «Оверлорд» — союзники высадились на берегах Нормандии, задействовав более 156 тысяч солдат. Это стало ключевым шагом по открытию второго фронта в Европе.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3481350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Высадка значительно ослабила позиции Германии на Западе. Освобождение территорий ускорилось, что усилило давление на нацистские силы и приблизило окончание войны в Европе.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Взятие Берлина и завершение войны в Европе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Штурм берлинских кварталов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апреле 1945 года советские войска начали масштабный штурм столицы Германии. Улицы города превратились в зону ожесточённых боёв, в которых участвовали как пехота, так и артиллерия, отражая решимость обеих сторон.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Подписание капитуляции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мая Берлин был взят, а 8 мая 1945 года Германия официально капитулировала. Это событие ознаменовало окончание войны в Европе и определяло судьбу континента на многие годы вперёд.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2350" y="1353495"/>
            <a:ext cx="3776100" cy="31934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атомного оружия и конец войны в Азии
</a:t>
            </a:r>
            <a:endParaRPr lang="en-US" sz="2264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27600" y="1728103"/>
            <a:ext cx="14337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и 9 августа 1945 года США сбросили ядерные бомбы на Хиросиму и Нагасаки, уничтожив сотни тысяч жизней. Последствия радиации еще долгие годы влияли на выживших и окружающую среду.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72475" y="1728104"/>
            <a:ext cx="14337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события принудили Японию подписать капитуляцию 2 сентября 1945 года, что ознаменовало окончание Второй мировой войны и положило конец конфликту в Азиатско-Тихоокеанском регионе.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150" y="2575212"/>
            <a:ext cx="3296100" cy="20761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2744" y="2575212"/>
            <a:ext cx="3296100" cy="20761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и разрушения Второй мировой войны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486275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Гуманитарные катастрофы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унесла от 50 до 85 миллионов жизней по всему миру, из них около 27 миллионов пришлось на СССР. Гибель мирного населения и солдат оставила глубокие шрамы на поколениях.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869869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и культурный ущерб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 городов и промышленных предпрятий были разрушены. Восстановление экономики и культурное возрождение после войны стали долгими и сложными процессами, требующими огромных ресурсов.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4941" y="1353189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и социальные последствия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665462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поспособствовала быстрому развитию технологий, включая реактивные двигатели и радиолокацию, что изменило облик вооружённых сил и начала компьютерной эры с появлением первых вычислительных машин.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3481350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Серьёзные изменения затронули социальную сферу: женщины и молодёжь включились в промышленность и армию, что способствовало пересмотру традиционных ролей и ускорению социальных преобразований.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послевоенное урегулирование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Конференции Ялты и Потсдама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1945 году на Ялтинской и Потсдамской конференциях определялись новые политические границы и зоны влияния в мире. Эти решения заложили основу послевоенного миропорядка и сфер ответственности великих держав.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ООН и начало Холодной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предотвращения будущих мировых конфликтов была создана Организация Объединённых Наций. Одновременно началось противостояние между США и СССР, известное как Холодная война, разделившее мир на два лагеря.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2350" y="1353495"/>
            <a:ext cx="3776100" cy="31934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Второй мировой войне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27600" y="1728103"/>
            <a:ext cx="14337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Победы 9 мая ежегодно отмечается как напоминание о жертвах войны. Мемориалы, такие как Мамаев курган и мемориал в Трептов-парке, сохраняют память о героях и трагедиях тех лет.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72475" y="1728104"/>
            <a:ext cx="14337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кинематограф, включая произведения Быкова, Васильева и фильмы «Иди и смотри», «Список Шиндлера», формируют общественное понимание и передают уроки войны будущим поколениям.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9275" y="2543899"/>
            <a:ext cx="8885400" cy="23341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8950" y="374598"/>
            <a:ext cx="6746100" cy="68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и уроки Второй мировой войны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198950" y="1212675"/>
            <a:ext cx="67461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 изменила мир и сознание поколений. Её уроки подчёркивают важность ответственности, сотрудничества и мира, формируя нравственные ориентиры для современного общества и будущих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2026-05-11T04:45:34Z</dcterms:created>
  <dcterms:modified xsi:type="dcterms:W3CDTF">2026-05-11T04:45:34Z</dcterms:modified>
</cp:coreProperties>
</file>