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состав слова: основу, окончание, корень и родственные слова.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помогает разбирать слова по составу, не путать формы и родственные слова, а также точнее писать без ошибок.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основу слова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— это часть слова без окончания. Она сохраняет главное значение слова и остаётся общей в разных его формах.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основу могут входить не только корень, но и приставка с суффиксом. Поэтому она бывает короче или шире корня.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слове «лесной» основа — «лесн-». Если изменить слово, основа поможет увидеть его постоянную часть.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основа слова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изменяется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«дом», «дома», «дому» основа одна и та же — «дом-». Меняется только окончание, которое связывает слово с другими словами в речи.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не изменяется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неизменяемых словах, например «кофе» и «метро», окончания нет. Поэтому всё слово целиком считается основой и не делится на изменяемую часть.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и окончание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949032"/>
            <a:ext cx="4063200" cy="17328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форму слова, его окончание и основу. Так легче понять, где заканчивается изменяемая часть.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основу, нужно изменить слово и отделить окончание. После этого видно, какая часть остаётся общей.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морфемный разбор; примеры подобраны по правилам русского языка.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основ в словах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5303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простых словах основа может совпадать с корнем: «дом», «лес», «сад». Такая основа короткая и легко узнаётся при разборе.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 добавочными частями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производных словах основа включает приставку или суффикс: «лесник», «подводный», «перелёт». Она становится шире корня и несёт дополнительный смысл.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слово, тем сложнее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5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морфем в слове, тем внимательнее нужно выделять основу. Сначала находят окончание, а затем проверяют остальные части слова.
</a:t>
            </a:r>
            <a:endParaRPr lang="en-US" sz="1399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может состоять основа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выделить основу слова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морфемном разборе слова на примере «окно — окна — окну».
</a:t>
            </a:r>
            <a:endParaRPr lang="en-US" sz="137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объединяет родственные слова по смыслу. В нём сохраняется общая часть, которая помогает узнать «семью» слов.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— это всё слово без окончания. В неё может входить только корень, а может ещё приставка или суффикс.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у слов с одним корнем основы могут быть разными. Они зависят от того, какие части слова входят в каждую форму.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словах «лес», «лесник», «лесной» корень общий: лес-. Но основы разные: лес-, лесник-, лесн-.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и корень — это не одно и то же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морфемного разбора русского языка.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 с разной основой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морфемном разборе важно учитывать форму слова: одна и та же запись может иметь разные границы основы.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изменяемых слов основу отделяют от окончания, у неизменяемых вся форма входит в основу, а нулевое окончание нужно учитывать отдельно.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окончание не видно на письме, но его нужно учитывать при разборе слова, чтобы правильно выделить основу.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 выражают это окончание.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«вода», «водный», «подводник» и «водичка» есть общая смысловая часть. Она помогает понять, что все они связаны с водой, хотя звучат и пишутся по-разному. На иллюстрации это выглядит как одна семья слов с разными «профилями».
</a:t>
            </a:r>
            <a:endParaRPr lang="en-US" sz="83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корень — разные слова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родственные слова не похожи друг на друга с первого взгляда. Но если внимательно найти корень, становится ясно, почему «лес», «лесник» и «лесной» относятся к одной группе. Иллюстрация показывает, как общая основа смысла объединяет разные слова.
</a:t>
            </a:r>
            <a:endParaRPr lang="en-US" sz="828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видно не сразу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могут иметь разные основы, потому что к корню добавляются приставки и суффиксы. У «подводник» и «водичка» основа уже не совпадает с формой «вода», но связь по смыслу сохраняется. Это и делает их родственными.
</a:t>
            </a:r>
            <a:endParaRPr lang="en-US" sz="84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основы, близкое значение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однокоренных слов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214933"/>
            <a:ext cx="4063200" cy="12010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отличить формы одного слова от родственных слов.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меняется только окончание, это формы одного слова. Если меняется основа, но сохраняется общий корень, перед нами однокоренные слова.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темы «Основа слова»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слова и однокоренные слова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глаголов основа помогает выделить часть слова, которая остаётся после отделения окончания или формообразующих элементов. Это особенно заметно при сравнении разных времён одного и того же глагола.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прошедшем времени основа часто определяется без суффикса -л-. Поэтому в слове «читал» основой считается читал-, а не вся форма целиком. Такой разбор помогает точнее увидеть строение слова.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изменении глагола могут появляться чередования звуков и другие изменения. Например, «писать», «пишу», «писал», «напишу» сохраняют общее значение, но по форме основа у них проявляется по-разному.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в глаголах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форм глагола «писать» из учебной темы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основа у глаголов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форм одного глагола общая часть может звучать по-разному. Это связано с изменением формы слова и чередованием звуков.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видно, что основа глагола не всегда выглядит одинаково, но сохраняет связь между формами и общим значением действия.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изменяется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«высокий» меняет форму по родам, числам и падежам. При этом основа остаётся общей, а окончание помогает показать грамматическую форму.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прилагательного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«высокого» и «высокой» основа сохраняется, хотя окончания разные. Это показывает, что прилагательные удобно сравнивать по общей части слова.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не изменяется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«быстро», «далеко» и «рядом» обычно не изменяются. Поэтому вся форма совпадает с основой, и отделять окончание здесь не нужно.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в прилагательных и наречиях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путать корень и основу. Корень передаёт общее значение, а основа включает всё слово без окончания, поэтому эти части не всегда совпадают.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не замечать нулевое окончание. В словах вроде «день» или «лес» оно не обозначено буквами, но при разборе его нужно учитывать.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неправильно делить слова с приставками и суффиксами. В словах «поездка» или «снежный» основа шире, чем один только корень.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считать, что основа всегда равна словарной форме. Это верно не для всех слов, особенно если они изменяются или имеют особые формы.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выделении основы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морфемного разбора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 перепутать окончание, основу и другие части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375" y="435400"/>
            <a:ext cx="4062651" cy="423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50" y="1392925"/>
            <a:ext cx="4132200" cy="327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родственных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стоят слова «вода» и «водный», «трава» и «травка», легче заметить общую часть. Она подсказывает, что слова связаны по смыслу и помогают проверять написание друг друга.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 письма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видеть основу, проще не перепутать похожие слова и формы одного слова. Это особенно полезно, когда нужно быстро проверить слово и объяснить его строение на письме.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помогает писать точнее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614416"/>
            <a:ext cx="4063200" cy="24020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поможет вспомнить, как действовать в разных случаях.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выделения основы зависит от типа слова. Важно учитывать окончание, его отсутствие на письме и формообразующие элементы.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морфемного разбора из темы урока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выделению основы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находить основу делает разбор точнее: оно помогает отделять окончание, сравнивать формы и родственные слова, а также увереннее писать по-русски.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слова помогает понять строение слова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2026-05-22T06:11:51Z</dcterms:created>
  <dcterms:modified xsi:type="dcterms:W3CDTF">2026-05-22T06:11:51Z</dcterms:modified>
</cp:coreProperties>
</file>