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тем: Видообразование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— ключевой процесс появления новых видов и эволюции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изучения видообразования
</a:t>
            </a:r>
            <a:endParaRPr lang="en-US" sz="262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изучения видов началось с Линнея и Дарвина, позже были объединены генетика и эволюция, современные методы раскрывают молекулярные механизмы процесса.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биологического вида и его критерии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вид — группа организмов с общим генофондом, способных к естественному скрещиванию и плодотворному потомству.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основывается на сходстве внешних признаков и анатомии, позволяя выделять виды визуально.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Репродуктивный критерий предполагает наличие барьеров, препятствующих скрещиванию между разными видами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641" y="3117266"/>
            <a:ext cx="442575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— основной барьер видообразования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препятствуют миграции организмов, разделяя популяции и создавая условия для накопления различий.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пространства создают непроходимые зоны, способствуя изоляции и самостоятельному развитию групп.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Водоемы служат естественными границами, ограничивая обмен генами между группами особей одного вида.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 на островах приводит к образованию уникальных видов благодаря ограниченному генному потоку.
</a:t>
            </a:r>
            <a:endParaRPr lang="en-US" sz="9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изоляция и накопление различий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изменении генома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изолированных популяциях мутации накапливаются независимо, вызывая генетическую дивергенцию. Этот процесс способствует формированию новых адаптаций и появлению репродуктивных барьеров.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случайный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небольших популяциях случайные изменения частот аллелей приводят к быстрому расхождению, особенно если гены влияния на приспособленность незначительны.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дрозофил на Гавайях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 полевые исследования показывают, что изоляция гавайских мушек дрозофил способствовала образованию новых видов вследствие генетического и репродуктивного разделения.
</a:t>
            </a:r>
            <a:endParaRPr lang="en-US" sz="934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видообразования: статистика частоты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Аллопатрическое видообразование доминирует среди животных, а симпатрическое встречается чаще у растений из-за специфики генетических изменений.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 подтверждает ведущую роль географической изоляции и экологических факторов в формировании новых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метаанализы эволюционных исследований, 2023
</a:t>
            </a:r>
            <a:endParaRPr lang="en-US" sz="9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Аллопатрическое видообразование: эмпирические примеры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ледниковый период изоляция беличьих популяций привела к появлению новых видов, адаптированных к различным климатическим условиям и источникам пищи.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демонстрируют вариации клюва, формировавшиеся под влиянием изоляции и отбора в разных экологических нишах, что привело к возникновению различных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видов пшеницы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гибридизации и полиплоидии появились новые формы пшеницы, обладающие повышенной урожайностью и устойчивостью к болезням. Этот процесс характерен для сельскохозяйственных культур.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у лютиков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числа хромосом у лютиков привело к появлению новых видов с изменёнными морфологическими и физиологическими характеристиками, способным обитать в различных средах.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видообразование: примеры у растений
</a:t>
            </a:r>
            <a:endParaRPr lang="en-US" sz="2633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Парапатрическое видообразование: условия возникновения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контакта смежных ареалов служат зонами, где происходит скрещивание, но экологические различия ограничивают свободный обмен генами.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на границах ареалов стимулируют ценностное дифференцирование и формирование репродуктивных барьеров между популяциями.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Частичный генный поток способствует постепенному накоплению генетических изменений, необходимых для закрепления новых видов.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растения, адаптирующиеся к разным почвам, формируют устойчивые различия и специфические приспособления в переходных зонах.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727846"/>
            <a:ext cx="3563700" cy="16878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механизмов видообразования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критериев различных типов видообразования: изоляция, скорость, распространённость и примеры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видообразования различаются степенью изоляции и механизмами, что влияет на скорость и характер дивергенции.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 и адаптаций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закрепляет благоприятные признаки, стимулируя формирование новых видов. В изоляции полезные адаптации быстро распространяются в популяциях, усиливая их приспособленность к среде.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вьюрки Галапагосских островов, где отбор по размерам и форме клюва отражает питание и условия среды, что способствует образованию новых таксонов с уникальными особенностями.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появление новых видов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возникает при скрещивании близкородственных видов, способствуя созданию новых, если гибриды жизнеспособны и способны к воспроизводству.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гибриды львиного зева и табака, демонстрирующие возникновение агрономически важных растений с уникальными свойствами.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наблюдаются гибридные виды лягушек и рыб, что подтверждает актуальность гибридизации для разных групп животных и её роль в видообразовании.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ДНК-штрихкоды для определения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коротких генетических последовательностей помогает различать близкие виды с высокой точностью. Это ускоряет идентификацию и позволяет выявлять скрытое биоразнообразие.
</a:t>
            </a:r>
            <a:endParaRPr lang="en-US" sz="882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молекулярных часов в сравнительной геномике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геномов разных видов позволяет оценить время их дивергенции. Исследования крупных кошек выявили точные периоды расхождения, что углубляет понимание эволюционных процессов.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молекулярные методы изучения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видов
</a:t>
            </a:r>
            <a:endParaRPr lang="en-US" sz="6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интенсивная диверсификация иллюстрирует, как новые условия среды стимулируют быстрый рост видов, повышая биологическое разнообразие.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исследования африканских экосистем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возникло у цихлид африканских озёр за 12 000 лет благодаря адаптивной радиации.
</a:t>
            </a:r>
            <a:endParaRPr lang="en-US" sz="24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видообразования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по эволюционной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радиация: взрывное видообразование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характеризуется быстрым образованием множества видов из одного предка при освоении новых экологических ниш. Млекопитающие после вымирания динозавров быстро заняли разнообразные жизненные пространства.
</a:t>
            </a:r>
            <a:endParaRPr lang="en-US" sz="1159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адаптивной радиации происходит значительное морфологическое и физиологическое разнообразие, что способствует высокой приспособленности групп к различным условиям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79" y="1006689"/>
            <a:ext cx="2047750" cy="262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5493" y="1006689"/>
            <a:ext cx="2046789" cy="2711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632" y="998264"/>
            <a:ext cx="2046789" cy="2711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1754" y="1006689"/>
            <a:ext cx="2046789" cy="271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7252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в видообразовании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02775" y="379968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популяции и искусственная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способствует формированию отдельных популяций животных, таких как врановые птицы и крысы. Это ведёт к генетическому расхождению и появлениям новых форм.
</a:t>
            </a:r>
            <a:endParaRPr lang="en-US" sz="712" dirty="0"/>
          </a:p>
        </p:txBody>
      </p:sp>
      <p:sp>
        <p:nvSpPr>
          <p:cNvPr id="13" name="Text 3"/>
          <p:cNvSpPr txBox="1"/>
          <p:nvPr/>
        </p:nvSpPr>
        <p:spPr>
          <a:xfrm>
            <a:off x="2697002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видов и гибридизация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видов между континентами усиливает гибридизацию и способствует возникновению новых гибридных видов, что изменяет естественные экосистемы и экосистемные связи.
</a:t>
            </a:r>
            <a:endParaRPr lang="en-US" sz="712" dirty="0"/>
          </a:p>
        </p:txBody>
      </p:sp>
      <p:sp>
        <p:nvSpPr>
          <p:cNvPr id="14" name="Text 4"/>
          <p:cNvSpPr txBox="1"/>
          <p:nvPr/>
        </p:nvSpPr>
        <p:spPr>
          <a:xfrm>
            <a:off x="4895141" y="3808114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Агроценозы как зоны нового видообразования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ландшафты создают новые экологические ниши, где адаптируются и видообразуются формы организмов, включая вредителей и опылителей.
</a:t>
            </a:r>
            <a:endParaRPr lang="en-US" sz="784" dirty="0"/>
          </a:p>
        </p:txBody>
      </p:sp>
      <p:sp>
        <p:nvSpPr>
          <p:cNvPr id="15" name="Text 5"/>
          <p:cNvSpPr txBox="1"/>
          <p:nvPr/>
        </p:nvSpPr>
        <p:spPr>
          <a:xfrm>
            <a:off x="7093264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изменения и биосфера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меняет климат и среду обитания, что заставляет виды адаптироваться, быстрее видообразовываться или исчезать, влияя на структуру биосферы в целом.
</a:t>
            </a:r>
            <a:endParaRPr lang="en-US" sz="7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эффект бутылочного горлышка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— случайные изменения частот аллелей, особенно заметные в малочисленных популяциях, приводящие к потере генетического разнообразия.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 возникает при резком сокращении численности, из-за чего оставшиеся особи формируют генетический состав будущих поколений.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северная популяция калана, где после массового истребления уменьшилось разнообразие аллелей, что ускорило процессы видообразования.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видообразования для биоразнообразия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устойчивости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обеспечивает разнообразие видов, что способствует стабильности экосистем и их функциональной устойчивости в условиях изменения климата и среды.
</a:t>
            </a:r>
            <a:endParaRPr lang="en-US" sz="115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Микроэволюционные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видов является основой микроэволюционных процессов, включая адаптации к антибиотикам и стрессовым условиям, поддерживая жизнь в разнообразных биотопах.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— движущая сила эволюции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видообразования формирует основу биологического разнообразия и адаптации. Современные методы позволяют расширить знания, прогнозируя последствия изменения среды и антропогенного влияния.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2026-05-09T23:57:16Z</dcterms:created>
  <dcterms:modified xsi:type="dcterms:W3CDTF">2026-05-09T23:57:16Z</dcterms:modified>
</cp:coreProperties>
</file>