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 Н. В. Гоголя: комедия о страхе, лжи и чиновничьем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история, в которой ложь разоблачает целый город.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показал знакомый ему чиновничий мир эпохи Николая I: взятки, страх перед начальством, показную почтительность и привычку скрывать ошибки. Поэтому пьеса не только смешит, но и заставляет задуматься о власти и ответственности.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«Ревизор» стал классикой русской сатиры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Приезд незнакомца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уездный город приезжает Хлестаков. Чиновники сразу замечают его и начинают подозревать, что перед ними важный проверяющий из Петербурга.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Ошибочное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Испуганные служащие спешат угодить гостю: угощают его, предлагают деньги и стараются скрыть свои нарушения, чтобы не оказаться разоблачёнными.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входит в роль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Поняв, что его приняли не за того, Хлестаков перестаёт смущаться. Он начинает привирать, хвастаться и пользоваться чужим страхом.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Хлестаков уезжает, приходит весть: в город действительно едет настоящий ревизор. Все понимают, что их обман раскрыт.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действие «Ревизора»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Беспорядок в учреждениях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у Гоголя не работает почти ни одна служба: суд, почта, училище, больница и полиция живут по своим правилам. Порядок здесь существует только на словах.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маленький город писатель показывает более широкую проблему. Люди боятся начальства, не выполняют свой долг и стараются скрыть правду, если это выгодно.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Уездный город как модель всей страны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показывает отдельный недостаток службы и нравов.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делает каждого чиновника носителем собственного порока, а вместе они создают образ разложившейся власти.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Гоголь, «Ревизор»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города и их пороки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— мелкий чиновник без денег и влияния. Он растерян, легко путается и не умеет просчитывать последствия своих слов и поступков.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Попав в выгодную для себя ситуацию, он быстро меняется. Из испуганного гостя он превращается в человека, который охотно принимает почести и деньги.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комизм основан на пустых словах, хвастовстве и фантазиях. Хлестаков сам не до конца понимает, как сильно его выдумки влияют на окружающих.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как случайный обманщик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ошибка с ревизором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строится на страхе, слухах и самообмане персонажей.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высмеиваются взятки, подлоги и фальшивые отчёты. Чиновники стараются не исправить нарушения, а скрыть их от проверки и выглядеть благополучно.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поведение определяется не совестью и не законом, а страхом наказания. Поэтому даже обычная проверка кажется им катастрофой.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как привычка жить по обману разрушает доверие между людьми. В такой системе каждый думает прежде всего о собственной выгоде.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чиновничество и систему власти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только личные качества героев, но и их ответственность за свои поступки.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 чиновника нарушений и слабости, тем сильнее его страх. Самые тревожные персонажи чаще всего и сильнее всего виновны.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Гоголь, «Ревизор»; качественная интерпретация персонажей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страха чиновников перед ревизией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Антонович Сквозник-Дмухановский управляет городом как хозяин, который привык добиваться своего страхом, хитростью и взятками. Он умеет держаться уверенно, но его власть основана не на законе, а на личной выгоде.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городничий кажется практичным и опытным человеком, однако внутри он беспринципен и легко переступает через честность. Именно поэтому он становится главным виновником общего беспорядка в городе.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городничего: главный человек в городе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Недоразумение
</a:t>
            </a:r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смеха — ошибка чиновников, которые принимают случайного приезжего за ревизора. Из-за этого обычная ситуация превращается в цепь нелепых поступков, где каждый боится сказать правду и сам себя запутывает.
</a:t>
            </a:r>
            <a:endParaRPr lang="en-US" sz="1255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намеренно усиливает черты героев и обстоятельств: страх становится почти паническим, а хвастовство Хлестакова — безграничным. Такое преувеличение делает пороки особенно заметными и одновременно смешными для читателя и зрителя.
</a:t>
            </a:r>
            <a:endParaRPr lang="en-US" sz="1176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комика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слишком много, перебивают друг друга, повторяются и выдают лишнее. Их речь звучит смешно именно потому, что за важными словами скрываются растерянность, неуверенность и желание казаться значительнее, чем они есть.
</a:t>
            </a:r>
            <a:endParaRPr lang="en-US" sz="1188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Говорящие фамилии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 героев сразу намекают на их характер и роль в сатире. Они помогают быстро понять тип персонажа и делают комический смысл пьесы более ярким, точным и запоминающимся даже без длинных объяснений.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приемы Гоголя в пьесе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Сквозник-Дмухановский звучит так, будто ее носитель умеет «проскальзывать» между правилами и препятствиями. Уже в имени слышны ловкость, хитрость и стремление извлечь пользу из любой ситуации.
</a:t>
            </a:r>
            <a:endParaRPr lang="en-US" sz="1084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Ляпкин-Тяпкин напоминает о работе «тяп-ляп», то есть кое-как и без старания. Такая фамилия сразу подсказывает, что судья не отличается аккуратностью, ответственностью и уважением к своим обязанностям.
</a:t>
            </a:r>
            <a:endParaRPr lang="en-US" sz="1091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 вызывает ассоциации с мягкостью, сладостью и внешней приятностью, за которой скрывается приторность. Поэтому фамилия точно передает его лицемерие, угодливость и готовность доносить на других ради собственной выгоды.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использует фамилии как короткую характеристику персонажа. Они не только смешат, но и помогают читателю быстро увидеть сатирический смысл образов и лучше запомнить каждого героя пьесы.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фамилии персонажей так запоминаются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меняется вместе с тем, как он чувствует себя в роли важного человека и все смелее импровизирует перед слушателями.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увереннее Хлестаков, тем дальше его слова уходят от реальности: рост речи показывает не силу, а пустоту и самодовольство.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пьесы Н. В. Гоголя «Ревизор»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Хлестакова: от растерянности к хвастовству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пьесы Н. В. Гоголя «Ревизор»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пьесы и их смысл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том, как развивается действие и зачем нужен каждый важный эпизод.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усиливает следующий: страх рождает ложь, ложь — новые ошибки, а финал показывает, как самообман доводит чиновников до полного краха.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ошибка запускает цепочку самообмана и паники среди чиновников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пьесы Н. В. Гоголя «Ревизор»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неверное предположение заставляет героев действовать поспешно: они сами создают ложную картину, потому что заранее считают себя виноватыми.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сообщения о настоящем ревизоре персонажи застывают, будто теряют способность говорить и действовать. Эта пауза сильнее любых слов показывает их ужас, растерянность и полное понимание ошибки.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сцена делает финал особенно выразительным: зритель видит не просто испуг, а мгновенное крушение привычного порядка. Гоголь заканчивает комедию так, чтобы смех сменился тревожным размышлением.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пьесы и немая сцена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показывает, что пороки чиновников связаны между собой и поддерживают друг друга, поэтому один недостаток быстро превращается в систему.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конфликта — коррупция и страх: именно они делают героев уязвимыми, а город — местом постоянной лжи и показного благополучия.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пьесы Н. В. Гоголя «Ревизор»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проблемы высмеивает «Ревизор»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 помогает понять, как комедия может говорить о серьезных вещах: ответственности, честности и умении видеть собственные недостатки. Это делает чтение не только интересным, но и полезным.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8 класса произведение важно как пример сатиры, где художественный вымысел служит нравственному уроку. Оно показывает, что литература может не просто развлекать, но и заставлять думать.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учит замечать, как смех разоблачает ложь и злоупотребление властью. Через яркие сцены и смешные диалоги школьники легче понимают, почему пороки чиновников вызывают осуждение, а не восхищение.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пьесы в школьном изучении литературы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перепутанном приезжем и испуганных чиновниках понятна и современному читателю. Она напоминает, что ошибка легко превращается в проблему, если люди боятся признать правду.
</a:t>
            </a:r>
            <a:endParaRPr lang="en-US" sz="1079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по-прежнему узнаваема там, где важнее выглядеть благополучно, чем исправлять недочеты. Гоголь точно показывает, как показной порядок скрывает реальные слабости системы.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особенно заметны темы ответственности, честности и доверия. Если люди заботятся только о собственной выгоде, ложь быстро распространяется и разрушает отношения внутри коллектива.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«Ревизор» не воспринимается как старый текст из прошлого. Он говорит о человеческих слабостях, которые остаются понятными даже спустя многие десятилетия.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пьесы сегодня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«Ревизор» остается живым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создал комедию, в которой смешное и тревожное соединяются очень точно: одна ошибка раскрывает страх, ложь и слабость целого города, а потому пьеса не устаревает.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2026-05-22T20:58:45Z</dcterms:created>
  <dcterms:modified xsi:type="dcterms:W3CDTF">2026-05-22T20:58:45Z</dcterms:modified>
</cp:coreProperties>
</file>