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помогают узнавать людей, места и вещи?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Всему название дано!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 названий было бы трудно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помогают говорить коротко и понятно. Вместо длинного объяснения мы сразу называем предмет, человека или место. В русском языке есть общие слова и имена собственные — у каждого своя важная задача.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человека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отличает одного человека от другого. По нему легко обратиться к однокласснику, другу или взрослому и не перепутать его с кем-то ещё.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имён есть полные и короткие формы: Алексей — Лёша, Мария — Маша, Николай — Коля. Они помогают говорить по-разному, но о том же человеке.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фамилией имя звучит точнее. Вежливое обращение по имени делает разговор дружелюбным и показывает уважение дома, в школе и на улице.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записывают человека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 фамилия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ребёнку выбирают при рождении. Фамилия обычно передаётся в семье от родителей. Вместе они помогают точно назвать человека и не перепутать его с другими.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Отчество образуется от имени папы: Иван — Иванович, Ивановна. Имя, фамилия и отчество нужны в дневнике, тетради и документах, чтобы запись была правильной и понятной.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19" y="1845400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850" y="1854617"/>
            <a:ext cx="198300" cy="176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0569" y="1845400"/>
            <a:ext cx="170363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25788" y="1845400"/>
            <a:ext cx="146025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слова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название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называет целую группу одинаковых предметов или существ. Например, стол, кот, река и город подходят сразу ко многим объектам.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Собственное имя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слово обозначает только один конкретный предмет, человека или место. Москва, Волга и Барсик называют не всех, а только одного.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буква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собственные пишутся с большой буквы. Она как маленький флажок показывает: перед нами особенное название, а не обычное слово.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написано с большой буквы, его нужно читать внимательнее. Так легче понять, о ком или о чём идёт речь.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355119"/>
            <a:ext cx="9144000" cy="2786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всё получает своё слово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40967"/>
            <a:ext cx="37749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в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Карандаш, тетрадь, окно, рюкзак, линейка — у каждого предмета есть своё название. Стоит его назвать, и сразу ясно, что нужно взять или куда положить.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99100" y="1140967"/>
            <a:ext cx="37749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эти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быстро наводить порядок и не путаться. В классе много вещей, но точное название подсказывает, где лежит нужный предмет и как его найти.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название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часто появляется из заметной особенности предмета, места или существа.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названия помогают запомнить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есть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замечает цвет, форму, размер, звук или занятие. Именно эта деталь может подсказать будущему названию его смысл.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слово становится понятным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начинают повторять в речи. Оно помогает сразу узнать, о чём идёт речь, и запоминается без лишних усилий.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оно остаётся надолго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возникают Рыжик, Лесник, Лётчик и другие слова-подсказки. В них уже спрятана маленькая подсказка о самом названии.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на карте и в пути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 карте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города стоят как аккуратные точки с важными именами. Когда читаешь название, сразу понимаешь, где находится место. Поэтому Москва, Казань и другие города легко найти и правильно назвать в разговоре.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с характером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реки тоже есть своё имя, как у человека. Название помогает отличить одну реку от другой и рассказать, где она течёт. Нева звучит коротко и ясно, словно сама спешит к морю.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и дорога к ней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гор, улиц и мест в путешествии помогают не заблудиться. Урал, например, сразу вызывает образ большой горной цепи. Такое имя пригодится и на карте, и в рассказе о поездке.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25" y="1669892"/>
            <a:ext cx="198300" cy="176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4925" y="3418649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5925" y="1598054"/>
            <a:ext cx="198300" cy="176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7525" y="3152300"/>
            <a:ext cx="194700" cy="19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зовут домашних любимцев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Кличка для кошки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Кошку можно назвать Муркой, Пушком или Рыжиком. Кличка делает питомца узнаваемым и показывает, что хозяин относится к нему с теплом.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Ласковое имя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Кличка часто звучит доброжелательно и весело. Она помогает показать заботу, поэтому в доме её обычно произносят с улыбкой.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Кличка для собаки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Шарик, Дружок, Бим — такие клички легко произносятся и быстро запоминаются. Они помогают отличить одного питомца от другого.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и своё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кошка, собака и лиса называют целый вид животных. А кличка называет только одного домашнего любимца и делает его особенным.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профессий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 показывает, чем человек занимается каждый день и какую пользу приносит другим людям: учитель учит, врач лечит, пекарь печёт хлеб.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профессий помогают быстро понять, о чьей работе идёт речь. По ним легко представить дело человека и место, где он трудится.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много таких слов, и каждое из них связано с важным и нужным трудом. Поэтому названия профессий стоит запоминать внимательно.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на страницах книг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Иван в старой сказке
</a:t>
            </a:r>
            <a:pPr algn="ctr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Иван встречается во многих русских сказках. Оно сразу звучит по-родному и просто, поэтому герой легко запоминается. Когда Иван отправляется в путь, читатель ждёт от него смелости, находчивости и доброго сердца.
</a:t>
            </a:r>
            <a:endParaRPr lang="en-US" sz="1042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Василиса, которая всё умеет
</a:t>
            </a:r>
            <a:pPr algn="ctr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Василиса часто звучит красиво и торжественно. В сказках такой героиней обычно любуются: она умеет думать, помогать и находить выход из трудной ситуации. Одно имя уже подсказывает, что перед нами необычная героиня.
</a:t>
            </a:r>
            <a:endParaRPr lang="en-US" sz="1042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Буратино и его весёлое имя
</a:t>
            </a:r>
            <a:pPr algn="ctr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Буратино звучит звонко и смешно, поэтому его трудно забыть. Оно подходит непоседливому герою, который постоянно попадает в забавные истории. С таким именем персонаж будто сам просится на страницы яркой книжки.
</a:t>
            </a:r>
            <a:endParaRPr lang="en-US" sz="104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может называться по-разному, поэтому в речи важно смотреть на соседние слова и смысл предложения.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учебного материала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у слова «ключ» в нашем примере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о каком названии идёт речь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определении общего слова или имени собственного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и настроение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другие слова: они звучат торжественно, строго или загадочно. Слушатель по звуку может почувствовать характер названия ещё до того, как узнает его значение.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звучит мягко и ласково, и от этого сразу становится уютнее. Такие названия легко запоминаются и помогают передать дружелюбие, радость или нежность без длинных объяснений.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названия хранят память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названиях спрятаны старые слова. Они рассказывают, что рядом когда-то был лес, вода, поле или место работы людей.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может напомнить о жизни первых жителей, о природе вокруг или о давнем ремесле. Так слово становится маленьким помощником истории.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читаем названия города, реки или села, мы словно открываем тайную записку из прошлого. В ней хранится память о месте и его людях.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850" y="1863430"/>
            <a:ext cx="198300" cy="158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0569" y="1845400"/>
            <a:ext cx="170363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4492" y="1845400"/>
            <a:ext cx="188616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со словами и названиями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Придумываем клички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котёнка, щенка или попугая можно подобрать весёлую кличку. Главное, чтобы она была ласковой, понятной и подходила именно этому питомцу.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команд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с ярким названием сразу запоминается и звучит дружно. Оно может отражать силу, ловкость, смелость или просто хорошее настроение участников.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героев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Сказочному герою легко придумать имя, если знать его характер. Звонкое, смешное или загадочное слово помогает читателю быстрее представить персонажа.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слово радует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название выбрано метко, оно вызывает улыбку и оживляет речь. Такое слово хочется повторить, потому что оно звучит интересно и по-доброму.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писать названия правильно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Буква, которая всё меняет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буква сразу подсказывает, что перед нами особое название. Она помогает не перепутать город и улицу, человека и предмет, питомца и обычное слово.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помогает понять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писать названия аккуратно, читать становится легче, а тетрадь выглядит опрятно. Точный записанный текст показывает уважение к языку и к тому, кто читает.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проверить в названии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выбора правильного написания и понимания слова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помогает понять мир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делают речь точной, а мысли — ясными. Они помогают отличать одно от другого, писать без ошибок и узнавать важные слова: имя, кличку, город и предмет.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2026-05-22T01:09:22Z</dcterms:created>
  <dcterms:modified xsi:type="dcterms:W3CDTF">2026-05-22T01:09:22Z</dcterms:modified>
</cp:coreProperties>
</file>