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Бунин: писатель, поэт, классик русской литературы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точного слова, открывший миру красоту и боль русской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прожил через смену веков, революцию и эмиграцию, но сохранил связь с классической традицией. Его книги показывают, как менялась Россия и как человек переживает исторические переломы.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 фоне перемен эпохи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октября 1870 — рождение в Воронеже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родился в дворянской семье, которая бережно хранила память о родовом укладе и привычках старой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Впечатления, ставшие литературой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сада, полей и тихой деревенской жизни позже не раз возвращались в его стихах и рассказах как память о потерянном счастье.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в Озёрках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Орловской губернии он много наблюдал природу, крестьянский быт и смену времён года — это стало основой будущих произведений.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вместо школьной рутины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получил домашнее образование и рано привык читать много и внимательно. Особенно его привлекали Пушкин, Лермонтов, Толстой и Чехов. Книги помогали ему учиться наблюдать жизнь и точно выражать свои впечатления.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заметки Бунина начали появляться в печати в 1887 году. Молодой автор быстро понял, что ему важно не только писать, но и видеть страну своими глазами, поэтому он ездил по России и общался с разными людьми.
</a:t>
            </a:r>
            <a:endParaRPr lang="en-US" sz="119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самообразование и первые литературные шаги
</a:t>
            </a:r>
            <a:endParaRPr lang="en-US" sz="27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Бунина: точность, звук, природа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Бунин передаёт не громкие чувства, а тонкие состояния: тишину вечера, холод дороги, дыхание осени. Каждая деталь у него работает на настроение и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краски и запахи помогают читателю почти увидеть картину. Бунин пишет просто, но так точно, что короткое описание запоминается надолго и звучит очень музыкально.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лирике часто говорит о человеке больше, чем прямые слова. Через лес, поле, снег и небо поэт показывает время, память и хрупкость мгновения.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русской деревне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картина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деревенский мир без приукрашивания. В его прозе слышны голоса людей, скрип телег, запах сена и ощущение трудной повседневной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и 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«Деревня» Бунин честно пишет о бедности, распаде привычного порядка и тяжёлой судьбе крестьян. Он не скрывает суровость жизни и её внутреннюю боль.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наблюдение и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опирался на собственные впечатления и точные наблюдения. Поэтому его деревенская проза кажется очень достоверной и заставляет задуматься о судьбе страны.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старой усадьбы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«Антоновских яблоках» особенно заметна грусть по исчезающему помещичьему укладу. Память о доме и саде становится частью большого разговора о прошлом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Бунина переплетаются: один образ часто ведёт сразу к нескольким смыслам и чувствам.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память занимают больше всего места, потому что именно через них Бунин раскрывает любовь, Россию и внутренний мир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А. Бунина; тематический анализ школьного уровня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Бунина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«Тёмных аллеях» любовь показана как яркое чувство, которое может вспыхнуть внезапно и оставить след на всю жизнь. Для героев важны не только встреча, но и память о ней.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любовь часто связана с расставанием, сожалением и поздним пониманием ценности пережитого. Поэтому его рассказы звучат тихо, но очень сильно и вызывают сочувствие к героям.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трагедия в рассказах Бунина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1915 года показывает, как богатство и внешняя роскошь не могут защитить человека от смерти и одиночества. За блеском путешествия скрыта пустота.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уверен, что деньги открывают любые двери, но жизнь внезапно разрушает его планы. Бунин напоминает: человек не всесилен перед судьбой.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дорогими отелями, комфортом и внутренней пустотой делает рассказ особенно выразительным. Это произведение заставляет задуматься о настоящих ценностях.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смысл рассказа
</a:t>
            </a:r>
            <a:endParaRPr lang="en-US" sz="27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произведения Бунина и их основные 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Бунина — память, жизнь человека и перемены в России; темы повторяются, но раскрываются по-разному в каждом жанре.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Бунина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Бунина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1920: отъезд из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Бунин покинул родину и оказался в положении эмигранта. Это стало переломом в его жизни и усилило чувство утраты, которое позже прозвучало в книгах особенно ясно.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и поздние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вдали от России Бунин создал свои самые известные произведения эмигрантского периода, включая «Тёмные аллеи». Личное переживание разлуки сделало его прозу особенно глубокой и искренней.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жизнь во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1920-х годов Бунин жил во Франции, главным образом в Париже и на юге страны. Он продолжал писать по-русски и оставался в постоянном диалоге с родной культурой.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жизнь за границей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Бунина к признанию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жизненный опыт, раннее чтение и литературная работа привели Бунина к мировому признанию.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международное признание подтвердило высокий уровень бунинского мастерства и значение его прозы для мировой культуры.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писатель впервые получил Нобелевскую премию по литературе
</a:t>
            </a:r>
            <a:endParaRPr lang="en-US" sz="145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академия, 1933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писал просто и точно: каждое слово у него на своём месте. Он избегал лишних украшений и стремился к ясности, которая помогает сразу увидеть картину.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особенно заметна музыка фразы. Повторы звуков, плавный ритм и короткие описания создают ощущение тишины, движения или ожидания без лишних пояснений.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передавал настроение через детали: запахи, цвет неба, шорох листьев, свет заката. Благодаря этому обычная сцена у него становится живой и запоминающейся.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Бунина соединяет наблюдательность и чувство. Он показывает, как внешние предметы связаны с внутренним состоянием человека, и делает это очень тонко, без прямых объяснений.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Бунина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образ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никогда не выглядит случайным фоном. Степь, сад, лес и дорога помогают передать настроение сцены. Часто именно пейзаж задаёт тон всему произведению.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родной земле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у Бунина связана с детством, домом и воспоминаниями о прошлом. Через образы снега, полей и закатов он показывает любовь к родной земле и тихую грусть по 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природа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начал как поэт, но именно проза принесла ему наибольшую известность и широкое читательское признание.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важны: поэзия сформировала его язык, а проза раскрыла главные темы особенно полно.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литературному наследию И. А. Бунина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проза и поэзия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2783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места жизни писателя.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прожил жизнь между Россией и Францией, а его творчество сохранило память о родине даже в эмиграции.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И. А. Бунина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жизни И. А. Бунина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Бунина учат замечать, как пейзаж помогает понять настроение героя. Через описание природы проще увидеть, как в тексте рождается смысл и атмосфера.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и стихи полезны для расширения словарного запаса. На их примере легко заметить точные слова, выразительные детали и красивое построение фразы.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любовь, расставание и память без упрощений. Это помогает обсуждать сложные переживания героев и понимать, что чувства могут быть очень противоречивыми.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взрослении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темах Бунин помогает говорить о выборе, утрате и взрослении. Его тексты учат вдумчивому чтению, потому что в них важно не только событие, но и подтекст.
</a:t>
            </a:r>
            <a:endParaRPr lang="en-US" sz="1228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 школьном изучении литературы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Бунин остаётся современным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говорят о том, что чувствует почти каждый человек: любовь, одиночество, тоску по дому, страх потери. Поэтому они понятны и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умеет много сказать в небольшом объёме. Короткий рассказ или стихотворение у него оставляет сильное впечатление благодаря точным деталям и живым образам.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ценность внутреннего мира человека. Он напоминает, что воспоминания, выбор и переживания часто важнее внешней суеты и быстрых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классик, которого читают и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соединил традиции русской классики и опыт XX века. Его книги учат видеть красоту языка, ценить память и внимательнее относиться к человеку и природе.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2026-05-19T05:07:11Z</dcterms:created>
  <dcterms:modified xsi:type="dcterms:W3CDTF">2026-05-19T05:07:11Z</dcterms:modified>
</cp:coreProperties>
</file>