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предлогов в речи: зачем они нужны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связывают слова и делают речь точной.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предлоги важны в 7 классе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встречаются почти в каждом высказывании и помогают точно указать место, время, причину и направление. В 7 классе важно научиться правильно выбирать падеж, различать предлоги и приставки, а также писать производные предлоги без ошибок.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предлог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Служебная часть речи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 называет предмет, признак или действие, а показывает связь между словами. Он помогает строить понятные словосочетания и предложения, уточняя смысл высказывания.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член предложения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по себе предлог не является членом предложения и не отвечает на вопросы. Его роль — соединять слова и показывать отношения между ними, а не обозначать отдельное понятие.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изменяется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 имеет окончаний и не изменяется по числам, родам или падежам. Обычно он стоит перед существительным, местоимением или числительным: в школе, к другу, после урока.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Управляет падежом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задаёт форму зависимого слова, поэтому после него употребляется нужный падеж. Именно из-за этого важно проверять сочетание целиком, а не отдельное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предлогов
</a:t>
            </a:r>
            <a:endParaRPr lang="en-US" sz="2669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смысловые группы предлогов в русском языке.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чаще всего выражают пространственные и временные отношения, а также причину и направление действия.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по русскому языку, 7 класс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падежи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падежи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зависит от предлога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предлога зависимое слово обычно ставится в определённый падеж: к дому, без ошибки, о книге, с другом. Это нужно проверять каждый раз в словосочетании целиком.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предлог — разные формы
</a:t>
            </a:r>
            <a:pPr algn="l" indent="0" marL="0">
              <a:lnSpc>
                <a:spcPct val="90000"/>
              </a:lnSpc>
              <a:buNone/>
            </a:pPr>
            <a:r>
              <a:rPr lang="en-US" sz="4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9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предлоги сочетаются с разными падежами в зависимости от смысла. Например, в школу — направление, а в школе — место. Значение помогает выбрать нужную форму.
</a:t>
            </a:r>
            <a:endParaRPr lang="en-US" sz="1175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вопросу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задать вопрос к зависимому слову: куда? где? когда? почему? Так легче увидеть, какой падеж нужен и соответствует ли предлог смыслу высказывания.
</a:t>
            </a:r>
            <a:endParaRPr lang="en-US" sz="11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только наиболее привычные предлоги, которые помогают строить простые и точные фразы в ответах и учебных текстах.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предлоги используются чаще всего, потому что они нужны для описания места, направления и связи слов в обычной речи.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предлоги в школьной речи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типичным примерам учебных текстов и ответов учеников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нужный предлог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подбора предлога по смыслу и падежу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и производные предлоги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предлоги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простые предлоги, которые не образованы от других частей речи: в, на, под, к, у, без. Они часто короткие и встречаются в самых обычных словосочетаниях.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появляются производные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 возникли из существительных, наречий или деепричастий. К ним относятся, например, благодаря, вокруг, вследствие, несмотря на. Их легче перепутать с другими словами.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сложнее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 обычно длиннее и требуют особого внимания при чтении и письме. Чтобы не ошибиться, важно узнавать их в составе выражения и помнить правило написания.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не только в происхождении, но и в написании. Непроизводные предлоги обычно пишутся просто, а производные часто вызывают трудности в орфографии и употреблении.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предлоги и приставки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пишется отдельно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 предлогом можно разделить и между ними вставить другое слово, это предлог. Например: по широкой дороге, за большим домом, под низким окном.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тексте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похожие формы и читать их в предложении целиком. Так легче увидеть, где слово образовано с приставкой, а где перед нами отдельный предлог.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 — часть слова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входит в состав слова и не отделяется от него. В словах подъезд, переход, подземный нельзя вставить другое слово между приставкой и корнем.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5" y="1716712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5" y="3327084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производные предлоги пишутся слитно: вследствие, навстречу, наподобие, ввиду. Их нужно запоминать как цельные служебные слова, а не разбирать по отдельным частям.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предлоги пишутся раздельно: в течение, в продолжение, в связи с, по мере. Ошибка часто возникает из-за сходства с обычным сочетанием предлога и существительного.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Различай по смыслу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в течение дня и в течении реки. В первом случае это предлог, во втором — существительное с предлогом. Значение помогает выбрать правильное написание.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по контексту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вызывает сомнение, прочитайте его целиком и попробуйте заменить на близкий по смыслу оборот. Контекст обычно быстро показывает, где нужен предлог, а где самостоятельное слово.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 раздельное написание производных предлогов
</a:t>
            </a:r>
            <a:endParaRPr lang="en-US" sz="25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с предлогами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распространённые ошибки в школьных работах и помогает быстро сверить падеж и написание.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самим предлогом, а с выбором падежа и различением производного предлога и существительного.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теме «Предлоги» для 7 класса; нормы современного русского литературного языка.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предлоги нужны там, где важно обозначить, где и куда происходит действие, поэтому эти группы заметнее в речи школьников.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места и направления доминируют; остальные группы встречаются реже, но делают высказывание точнее и выразительнее.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предлогов встречаются чаще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типичным учебным высказываниям; не является статистическим исследованием.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с предлогами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модель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выражениях предлог связан с определённым словом так тесно, что заменять его нельзя: нужно говорить именно «скучать по другу», а не подбирать случайный вариант.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целиком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устойчивом сочетании важна не отдельная служебная часть речи, а вся конструкция. Она звучит естественно только в привычной форме и передаёт точный смысл без искажений.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переставлять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изменить предлог, выражение часто становится неудачным или даже неверным: «идти по улице», «работать над проектом», «говорить о книге» закреплены в языке как нормы.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как образец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лучше запоминать целиком и замечать в текстах. Это помогает писать грамотно, не ломать привычные модели и точнее выражать мысль в речи.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Пословица, которую помнят все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пословице «без труда не вытащишь и рыбку из пруда» предлог «без» задаёт главный смысл: успех невозможен без усилий. Если убрать его, выражение потеряет точность и силу.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взгляд — и всё ясно
</a:t>
            </a:r>
            <a:pPr algn="l" indent="0" marL="0">
              <a:lnSpc>
                <a:spcPct val="90000"/>
              </a:lnSpc>
              <a:buNone/>
            </a:pPr>
            <a:r>
              <a:rPr lang="en-US" sz="48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 «с глазу на глаз» строится на двух предлогах и создаёт образ личного, доверительного разговора. В нём важно всё выражение целиком, а не отдельное слово внутри него.
</a:t>
            </a:r>
            <a:endParaRPr lang="en-US" sz="1167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оборот звучит как готовая формула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вроде «изо дня в день» или «к месту» употребляются как цельные единицы. Они помогают говорить образно и кратко, поэтому их лучше запоминать вместе с предлогом.
</a:t>
            </a:r>
            <a:endParaRPr lang="en-US" sz="1002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предлоги работают в пословицах и фразеологизмах
</a:t>
            </a:r>
            <a:endParaRPr lang="en-US" sz="25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предлога в тексте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найти ошибку в словосочетании и выбрать верное написание.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ситуациях речи выбирают разные предлоги: короткие формы удобнее в разговоре, а более точные — в учебных и деловых текстах.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официальнее и точнее стиль, тем чаще используются производные предлоги; в разговоре преобладают короткие и привычные формы.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 устной и письменной речи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стилевым наблюдениям; не является статистическим подсчётом.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предлоги делают речь точной
</a:t>
            </a:r>
            <a:endParaRPr lang="en-US" sz="259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предлоги делают речь точной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41314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Уточняют действие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помогает понять, когда и где произошло действие: «после урока», «из школы», «к другу». Без него сообщение становится слишком общим или неполным.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05992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слова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предлоги соединяют слова в понятные смысловые пары. Благодаря этому речь становится связной, а отношения между предметами и действиями — ясными.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98835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Снимают двусмысленность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глагол может описывать разные ситуации. Предлог сразу уточняет смысл и не даёт слушателю или читателю неверно понять высказывание.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99167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избежать повторов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предлогов можно строить более естественные фразы и не повторять одни и те же слова. Текст становится легче читать и приятнее слушать.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 смысловым группам и примерам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основные значения предлогов и увидеть, как они работают в словосочетаниях.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группы передают обстоятельства, другие — причину и цель; правильный выбор предлога зависит от смысла высказывания.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6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литературного языка; учебный материал по теме «Предлоги».
</a:t>
            </a:r>
            <a:endParaRPr lang="en-US" sz="82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934783"/>
            <a:ext cx="694376" cy="6172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714" y="1934721"/>
            <a:ext cx="694515" cy="617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928157"/>
            <a:ext cx="698568" cy="62094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097" y="1898588"/>
            <a:ext cx="689613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зоркость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замечать трудные случаи написания, различать слитные и раздельные формы и не путать производные предлоги с сочетаниями слов.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выбор слова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подбирать предлог по смыслу, чтобы правильно обозначать место, время, причину, цель или направление действия.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связь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видят, как предлог управляет падежом, и начинают увереннее строить словосочетания без грамматических ошибок.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Грамотная речь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нужны в сочинениях, диктантах, устных ответах и изложениях, где важно говорить связно, понятно и без речевых неточностей.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формирует тема предлогов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формирует тема предлогов
</a:t>
            </a:r>
            <a:endParaRPr lang="en-US" sz="25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об употреблении предлогов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незаметны на первый взгляд, но именно они связывают слова, уточняют смысл и делают речь точной. Чем увереннее мы выбираем предлог, тем грамотнее звучит высказывание.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2026-05-28T16:51:00Z</dcterms:created>
  <dcterms:modified xsi:type="dcterms:W3CDTF">2026-05-28T16:51:00Z</dcterms:modified>
</cp:coreProperties>
</file>