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Зоология: обзор, структура и основные вопросы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строения, происхождения и разнообразия животных через науки 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зоологии и великие учёные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как наука сформировалась благодаря работам Аристотеля, Линнея и Дарвина, которые заложили основы систематики и эволюции животных, раскрывая тайны происхождения и разнообразия жизни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животных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позвоночных и беспозвоночных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делят на позвоночных и беспозвоночных в зависимости от наличия позвоночника. Эта базовая группа помогает понять основные различия в строении и развитии видов.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симметрии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тела — важный признак в классификации. Животные могут иметь билатеральную или радиальную симметрию, что отражает особенности их образа жизни и строения.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также учитывает, где живут животные и чем питаются: хищники, растительноядные или всеядные адаптируются к своей среде различными способами.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позвоночными и беспозвоночными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признаков, примеров и пропорций видов этих групп.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составляют подавляющее большинство видов животных на Земле.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животных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всех описанных видов приходится на насекомых, при этом ежегодно открываются новые представители.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 среди животных, подчёркивая их важность в экосистемах.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мировой зоологии,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млекопитающих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молочные железы и волосяной покров, что отличает их от других животных. Их нервная система сложна, обеспечивая высокий уровень интеллекта.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включает бурого медведя, летучих мышей, китов и львов. Разнообразие образа жизни и среды обитания огромно.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живородящие и заботятся о потомстве, однако существуют яйцекладущие виды, например утконос и ехидна.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амфибий и рептилий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обладают влажной кожей и откладывают яйца в воду. Они нуждаются в водной среде для размножения, что ограничивает их обитание.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покрыты сухой роговой кожей, способны жить в засушливых условиях, а их яйца защищены твёрдой оболочкой.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саламандры — амфибии, змеи и крокодилы — рептилии. Некоторые рептилии охраняют яйца и заботятся о молодняке.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и насекомые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тела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три части тела — голову, грудь и брюшко, шесть ног и часто крылья, что обеспечивает разнообразие форм и способы передвижения.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сложные колонии, бабочки привлекают внимание окраской, а пчёлы опыляют растения, поддерживая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могут переносить болезни, что делает их опасными, но в целом насекомые важны для поддержания биологического баланса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животных: от инстинктов к обучению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инстинкты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обеспечивают выживание: миграция птиц, постройка муравейников и охота у хищников происходят автоматически.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жизненному опыту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учатся через опыт и наблюдение, что повышает их шансы на выживание и адаптацию к изменениям.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и разделение обязанностей свойственны социальным видам, например дельфинам и обезьянам, что усиливает выживаемость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физиология и разнообразие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физиологические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перья и клюв, двуногое передвижение, лёгкие с воздушными мешками для эффективного дыхания.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пингвинов, приспособленных к холоду Антарктиды, до колибри, обитающих в тропиках — птицы успешно заселяют разнообразные ниши.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опыляют растения, распространяют семена и контролируют численность насекомых, играя ключевую роль в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Рыбы: особенности строения, происхождение и роль в природе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рыб по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свыше 33 000 видов рыб, проживающих в пресных и морских водах по всему земному шару. Они занимают важные экологические ниши и разнообразны по форме, размеру и образу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рыб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есть жабры, которые обеспечивают эффективный газообмен с водой. Плавники служат для стабилизации и перемещения, а боковая линия помогает ориентироваться в пространстве и чувствовать колебания воды.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в природе и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важнейший источник белка для людей и ключевой компонент пищевых цепей. Они также служат индикаторами экосистемной чистоты, помогая учёным оценивать состояние водных сред.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научного изучения животных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за поведением и жизнью животных в естественной среде даёт ценные данные об их экологии и биологии.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анатомии, физиологии и биохимии животных проводят в лабораториях при помощи современных инструментов и методов.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ДНК позволяет выявить родственные связи между видами и понять эволюционные процессы.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 и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видеозаписи и компьютерное моделирование помогают отслеживать поведение животных и прогнозировать динамику популяций.
</a:t>
            </a:r>
            <a:endParaRPr lang="en-US" sz="8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и забота о потомстве у животных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бесполым способом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беспозвоночные, например гидры, размножаются почкованием или делением, что обеспечивает быстрое увеличение численности без участия партнёра.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используют половой способ, при котором происходит обмен генетической информацией между самцами и самками. Это повышает разнообразие видов.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разных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высиживают яйца и защищают птенцов, млекопитающие кормят потомство молоком, а амфибии охраняют кладки, обеспечивая выживание молодняка.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10" y="1318200"/>
            <a:ext cx="7344981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теплокровных и холоднокровных животных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физиологии и адаптаций теплокровных и холоднокровных видов.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 способны быть активными в широком диапазоне температур, в то время как холоднокровные зависят от температуры окружающей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биологических сообществах и экосистемах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пчёлы и летучие мыши, опыляют растения и разносят семена, способствуя растительному разнообразию.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структуры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кроты улучшают аэрацию и состав почвы, способствуя росту растений и круговороту веществ.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 добычи, поддерживая баланс в экосистемах и предотвращая перенаселение видов.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паразитизм демонстрируют сложные взаимоотношения, влияющие на выживание и эволюцию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рекорды и удивительные факты о животных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сухопутное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гигант саванн с массой до 7 тонн и высотой до 4 метров. Его размеры и сила восхищают учёных и туристов по всему миру.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по скорости и размерам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большое животное на планете, достигающее 30 метров и 150 тонн. Самый быстрый — сапсан, развивающий скорость при пикировании до 322 км/ч.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и громкие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Paedophryne amauensis — самый маленький позвоночный, всего 7,7 мм. Насекомое стридулюс-усач издаёт громкий звук, слышимый на значительном расстоянии.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и исчезающие виды: меры и проблемы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разрушению мест обитания, загрязнению и чрезмерному отлову, что ускоряет исчезновение многих животных.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проекты реинтродукции, такие как амурский тигр, помогают сохранять редкие виды и восстанавливать их популяции.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животные-примеры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Странствующий голубь, дронт и тур — известные виды, вымершие из-за человеческого влияния и утраты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России: биологическое разнообразие и охрана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экосистемы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обитает свыше 80 000 видов, включая огромное разнообразие насекомых и млекопитающих, благодаря разнообразию природных зон.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дальневосточный леопард, снежный барс и европейский зубр — символы русской фауны, охраняемые в заповедниках и национальных парках.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охраны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 заповедников и национальных парков России обеспечивают защиту естественных сред и поддержку устойчивого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зоологических исследований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способствует развитию медицины через изучение ядов, лекарственных средств и иммунологических процессов, что улучшает здоровье человека.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окружающей среды базируется на контроле биологического разнообразия, который обеспечивается исследованиями в зоологии и помогает сохранять экосистемы.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зоологические знания применяются для борьбы с вредителями и улучшения селекции домашних животных, повышая эффективность производства.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— ключ к пониманию жизни и гармонии с природой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 формирует научное мышление, способствует экологическому сознанию и поддерживает устойчивое развитие общества, обеспечивая защиту природы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2026-05-09T14:27:05Z</dcterms:created>
  <dcterms:modified xsi:type="dcterms:W3CDTF">2026-05-09T14:27:05Z</dcterms:modified>
</cp:coreProperties>
</file>