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приобретённого иммунодефицита (СПИД) — ключевые аспекты
</a:t>
            </a:r>
            <a:endParaRPr lang="en-US" sz="3132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СПИД — завершающая стадия ВИЧ-инфекции с серьёзным нарушением иммунитета.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открытие СПИДа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1981 году в США впервые зафиксировали СПИД, вызвавший панику. Вирус ВИЧ обнаружен во Франции в 1983 году, заложив основу для понимания болезни и разработки мер борьбы.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разновидности ВИЧ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вируса и 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два основных типа: ВИЧ-1 — глобально доминирующий, и ВИЧ-2 — преимущественно в Западной Африке. Их различия влияют на распространение и лечение заболевания.
</a:t>
            </a:r>
            <a:endParaRPr lang="en-US" sz="1046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— лентивирус с двумя молекулами РНК и высоким генетическим разнообразием, что осложняет борьбу с ним. Важной частью вируса являются гликопротеины на оболочке.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ВИЧ поражает иммунитет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проникает в CD4+ T-лимфоциты и макрофаги через специфические рецепторы CD4 и ко-рецепторы CCR5 или CXCR4, обеспечивая селективное заражение иммунных клеток.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проникновения вирусная РНК с помощью обратной транскриптазы превращается в ДНК и интегрируется в геном клетки, что позволяет вирусу скрываться и размножаться.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инфицированных клеток снижает количество CD4+ T-лимфоцитов, что приводит к ослаблению иммунной защиты и развитию СПИДа.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1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31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передачи ВИЧ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44325" y="2194636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Вертикальный путь и исключение бытовых контактов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ВИЧ от матери к ребёнку возможна при беременности, родах и грудном вскармливании. Контактно-бытовые способы заражения не подтверждены научно.
</a:t>
            </a:r>
            <a:endParaRPr lang="en-US" sz="1077" dirty="0"/>
          </a:p>
        </p:txBody>
      </p:sp>
      <p:sp>
        <p:nvSpPr>
          <p:cNvPr id="7" name="Text 3"/>
          <p:cNvSpPr txBox="1"/>
          <p:nvPr/>
        </p:nvSpPr>
        <p:spPr>
          <a:xfrm>
            <a:off x="144325" y="1157324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через кровь и половые контакты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распространённые пути — незащищённые половые отношения и контакт с инфицированной кровью через шприцы или переливания, обеспечивающие передачу вируса.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риска заражения ВИЧ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Лица, практикующие незащищённый секс, особенно с множественными партнёрами, имеют значительно повышенный риск инфицирования ВИЧ.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Инъекционные наркоманы, использующие общие иглы, подвержены быстрому распространению вируса в своей среде.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работники рискуют заражением при несчастных случаях с кровью без применения защитных средств.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рожденные от ВИЧ-положительных матерей без профилактического лечения, также находятся в группе высокого риска заражения.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Оппортунистические инфекции и опухоли при СПИДе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Пневмоцистная пневмония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тяжёлая грибковая инфекция лёгких, которая возникает у пациентов с ослабленным иммунитетом. Без своевременного лечения заболевание часто приводит к летальному исходу.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Саркома Капоши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Опухоль сосудистого происхождения, часто встречающаяся у ВИЧ-инфицированных. Проявляется кожными и внутренними поражениями, отражая тяжесть иммунного дефицита.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Цитомегаловирусная инфекция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Вызывает поражение различных органов, включая глаза и мозг. Инфекция активно развивается при снижении иммунного контроля, вызывая серьёзные осложнения.
</a:t>
            </a:r>
            <a:endParaRPr lang="en-US" sz="99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жизни при ВИЧ и СПИДе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терапия продлевает жизнь и улучшает её качество в разы по сравнению с отсутствием лечения.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и соблюдение АРТ кардинально снижают смертность и повышают продолжительность жизни пациентов.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СПИДа: основные критерии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Диагноз ставится при снижении числа CD4+ T-лимфоцитов ниже 200 клеток на мкл крови или при обнаружении характерных оппортунистических заболеваний.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тесты включают определение антител к ВИЧ, количественную оценку вирусной нагрузки и исключение других причин иммунодефицита.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мониторирование иммунного статуса пациента позволяет своевременно корректировать терапию и улучшать прогноз.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изменения при ВИЧ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Выраженное снижение CD4+ T-лимфоцитов нарушает клеточный иммунитет, снижая способность организма бороться с патогенами.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риск бактериальных, грибковых и вирусных осложнений является следствием системного разрушения иммунной системы.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злокачественных процессов, таких как лимфомы и саркома Капоши, связано с иммунодефицитным состоянием, характерным для поздних стадий ВИЧ.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продукции антител уменьшает защиту от вирусных и бактериальных инфекций, способствуя прогрессированию болезни.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проявления СПИДа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Терминальные симптомы и осложнения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терминальной стадии характерны саркома Капоши, выраженная кахексия, хроническая диарея, стойкая лихорадка и неврологические симптомы, ухудшающие качество жизни и повышающие риск летального исхода.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Оппортунистические инфекции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СПИД сопровождается частыми оппортунистическими инфекциями — пневмоцистной пневмонией, микобактериозами, цитомегаловирусом. Грибковые поражения, например кандидоз ротовой полости и пищевода, также широко распространены у пациентов.
</a:t>
            </a:r>
            <a:endParaRPr lang="en-US" sz="9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 ВИЧ-инфекции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Острая стадия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2–4 недель после инфицирования появляются симптомы, похожие на грипп, что связано с активным размножением вируса и иммунным ответом организма.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Латентная стадия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до 8–10 лет, характеризуется отсутствием ярко выраженных симптомов при постепенном снижении иммунитета и замедленном размножении вируса.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вторичных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иммунодефицит с оппортунистическими инфекциями и опухолями, что свидетельствует о переходе к клинически выраженному СПИДа.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ВИЧ и СПИДа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ПЦР-тест обеспечивает выявление вирусной РНК в крови и контролирует вирусную нагрузку. Все обследования проводятся анонимно и бесплатно с соблюдением конфиденциальности пациента.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методом диагностики является иммуноферментный анализ (ИФА) для обнаружения антител к ВИЧ. Подтверждающий иммуноблот используется для точного определения наличия инфекции.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лечения и контроля заболевания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Антиретровирусная терапия (АРТ) заключается в ежедневном приёме комплексов препаратов, подавляющих размножение ВИЧ и уменьшающих вирусную нагрузку в организме.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соблюдение режима лечения позволяет значительно замедлить прогрессирование заболевания и оттянуть развитие синдрома приобретённого иммунодефицита.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АРТ-схемы повышают качество жизни пациентов и увеличивают её продолжительность, делая ВИЧ-инфекцию хроническим состоянием под контролем.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профилактика ВИЧ-инфекции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кроводачи и хирургии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контроль донорской крови и органов исключает риск передачи ВИЧ. Использование одноразовых и стерилизованных инструментов существенно снижает вероятность заражения в медицинских учреждениях.
</a:t>
            </a:r>
            <a:endParaRPr lang="en-US" sz="1037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тестирование и просвещение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обследование населения позволяет выявить бессимптомных носителей ВИЧ. Образовательные кампании способствуют формированию сознательного отношения к профилактике и применению средств защиты.
</a:t>
            </a:r>
            <a:endParaRPr lang="en-US" sz="10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поддержка ВИЧ-положительных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ВИЧ-инфицированных в образовательные и трудовые коллективы способствует снижению социальной изоляции и нормализации жизни пациентов.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и социальная помощь обеспечивается специализированными службами, уменьшая стресс и повышая качество жизни инфицированных.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 волонтёрские программы предоставляют юридическую защиту, медицинский патронаж и содействуют в преодолении дискриминации.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психологические аспекты СПИДа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Стигматизация ВИЧ-положительных проявляется в ограничениях при трудоустройстве и доступе к медицинским услугам, что ухудшает социальное положение инфицированных.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около 34,5% граждан негативно относятся к взаимодействию с носителями ВИЧ, что вызывает отчуждение и препятствует мерам профилактики.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поддержки усиливает психологическое давление, снижая эффективность лечения и увеличивая риск распространения инфекции.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западных стран показывает, что повышение информированности населения способствует снижению дискриминации и интеграции ВИЧ-положительных в общество.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статистика и динамика распространения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ВИЧ остаётся серьёзной проблемой в развивающихся странах, особенно в Африке к югу от Сахары, где сосредоточена основная доля заболевших.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необходимость целенаправленных мер профилактики и лечения в регионах с наибольшим бременем заболевания для сокращения новых случаев.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UNAIDS,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Актуальная ситуация по ВИЧ/СПИДу в России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 возрасту и путям передачи ВИЧ-инфекции в России на 2022 год демонстрирует преобладание инфекций у взрослого населения и основные механизмы заражения.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новых случаев связана с употреблением наркотиков, что требует усиления профилактики в этой группе, а также сохранения профилактических мер для сексуально активного населения.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2022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СПИД сегодня и будущее борьбы с заболеванием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СПИД остаётся глобальным вызовом. Комплексные меры профилактики, ранняя диагностика и поддержка ВИЧ-положительных необходимы для улучшения общественного здоровья и формирования толерантного общества.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2026-05-10T06:05:17Z</dcterms:created>
  <dcterms:modified xsi:type="dcterms:W3CDTF">2026-05-10T06:05:17Z</dcterms:modified>
</cp:coreProperties>
</file>