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облака?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вода превращается в облака, дождь и снег.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невидимое становится видимым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сам по себе не виден. Но в холодном воздухе он собирается в крошечные капли на пылинках, и тогда в небе появляется облако — мягкое и пушистое, как белая вата.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всё время путешествует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моря, реки, лужи и влажную землю. Часть воды начинает испаряться и подниматься вверх, превращаясь в невидимый водяной пар.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снова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холодном воздухе пар может превратиться обратно в крошечные капли воды или в льдинки. Из таких частиц и появляются облака.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уходит в небо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пар вместе с воздухом поднимается всё выше. Чем выше он поднимается, тем холоднее становится. Так вода продолжает свой путь в небе.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повторяется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вода постоянно ходит по кругу: испаряется, поднимается, собирается в облака, падает дождём или снегом и снова возвращается на землю.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поднимается вверх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словно невидимый воздушный шар: он легче холодного и поэтому поднимается вверх. Вместе с ним наверх уходит и водяной пар.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— холоднее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поднимается воздух, тем ниже становится температура. Из-за этого пар начинает меняться и может превращаться в крошечные капельки или льдинки.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растут наверху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таких частиц становится много, они собираются вместе. Так высоко в небе постепенно возникает облако, которое мы видим с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225" y="2097743"/>
            <a:ext cx="233742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30615"/>
            <a:ext cx="342803" cy="2742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 получится ни капелек, ни облака. Чем больше влаги поднимается в воздух, тем легче ему собрать маленькие капли и создать облако.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влажный воздух поднимается и остывает, водяной пар легче превращается в капли. Холод помогает облаку появиться, как помощник в небесной мастерской.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Пылинки и дым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крошечных частичках пыли, соли или дыма капли собираются быстрее. Эти невидимые помощники нужны, чтобы облако могло «схватиться» и стать заметным.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появления облака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согревает водоёмы и влажную землю. Вода начинает испаряться и становится невидимым паром.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19013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паром вверх уходит тёплый воздух. Он легче холодного, поэтому поднимается всё выше.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08321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остывает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воздух, тем он холоднее. Пар уже не может оставаться совсем невидимым и начинает меняться.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61913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собираются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оседает на пылинках и превращается в маленькие капельки воды или льдинки.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35944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облако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крошечных капелек становится очень много, они собираются вместе. Так в небе рождается облако.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облако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облака не падают вниз сразу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очень малы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Капельки внутри облака такие крошечные, что почти ничего не весят. Они могут долго оставаться в воздухе и не спешат падать на землю.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их поддерживает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потоки воздуха поднимаются вверх и как будто держат облако на месте. Это похоже на невидимый лифт, только для капелек.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растут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капельки сталкиваются и сливаются, они становятся больше и тяжелее. Тогда воздух уже не может их удержать, и они начинают падать.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капли падают, мы видим дождь. А если в облаке очень холодно, вместо дождя появляются снег или град.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и туман похожи друг на друга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одинаковый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облако, и туман состоят из крошечных капелек воды. Иногда в них бывают и маленькие льдинки, если воздух достаточно холодный.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высоте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находится высоко в небе, а туман образуется у самой земли. Получается, это почти одно и то же, только на разной высоте.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бывает чаще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туман появляется рано утром, когда воздух прохладный и влажный. Над реками и полями его можно увидеть чаще всего.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— как белое одеяло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часто стелется низко и скрывает поля, дороги и реки. Он похож на мягкое белое одеяло, которое уложили прямо на землю.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 облака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облаках больше всего крошечных капелек воды. Они такие маленькие, что по отдельности их почти невозможно разглядеть.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облака продолжает жить и водяной пар. Он всё время меняется и помогает облаку расти или превращаться в осадки.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Льдинки и снежинки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облаках выше в небе чаще встречаются кристаллики льда. Из них могут вырастать снежинки, если станет ещё холоднее.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Пылинки-помощники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крошечных частичках пыли, соли или дыма пар собирается быстрее. Без этих невидимых помощников облаку было бы труднее появиться.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условия появления облака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вода, холодный воздух и крошечные частички в воздухе. Вместе они помогают парy превратиться в облако.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облака — разная погода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Перистые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стоят очень высоко и выглядят как тонкие белые ниточки или лёгкие перья. Такие облака обычно подсказывают, что день будет спокойным, а погода ещё не собирается резко меняться.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Кучевые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облака похожи на большие мягкие горки или ватные башенки. Чаще всего они появляются в ясную погоду, когда тёплый воздух активно поднимается вверх и строит облако, словно из воздушных кубиков.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облаков можно догадаться, что будет дальше: останется ли небо ясным или стоит взять зонт. Наблюдать за ними интересно, потому что каждое облако рассказывает свою погодную историю.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закрывают небо ровным серым покрывалом, будто кто-то аккуратно разложил его сверху. Такие облака часто делают день пасмурным и могут означать, что скоро начнутся мелкий дождь или морось.
</a:t>
            </a:r>
            <a:endParaRPr lang="en-US" sz="10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морем и озёрами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греет воду, с её поверхности поднимается пар, и воздух становится влажнее. Над морем, озером или рекой облака собираются особенно охотно, словно небо получает свежую порцию материала для строительства.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лесом и полем
</a:t>
            </a:r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влажные поля тоже помогают облакам появляться чаще. Растения и почва отдают влагу в воздух, а тёплые потоки поднимают её выше, где из пара рождаются маленькие облачные хлопья.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земле остаётся много воды: на крышах, листьях, дорожках и в лужах. Солнце снова начинает нагревать всё вокруг, вода испаряется, и небо постепенно готовит новые облака для следующего круга.
</a:t>
            </a:r>
            <a:endParaRPr lang="en-US" sz="95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облака появляются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облако становится дождём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4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Капли растут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облака крошечные капельки сталкиваются и сливаются. Они постепенно становятся больше и тяжелее, словно крошечные бусинки, которые всё время собираются в одну цепочку.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797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Облако наполняется влагой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капель образуется, тем плотнее становится облако. В нём уже не только вода, но и множество льдинок, если воздух наверху очень холодный.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3800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Воздух перестаёт удерживать капли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капли становятся слишком тяжёлыми, восходящие потоки воздуха уже не могут их держать. Тогда они начинают опускаться вниз, как маленькие небесные путешественники.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729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Начинаются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появляется дождь, а в холодном облаке — снег или град. Вода снова возвращается на землю и начинает новый путь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остаётся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земле, листьях, крышах и дорожках остаются капли и мокрые пятна. Это как запас воды, который терпеливо ждёт своей очереди подняться в воздух.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снова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выглядывает солнце, оно нагревает лужи и влажную почву. Часть воды превращается в пар и невидимо поднимается вверх, будто отправляется в новое путешествие.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наполняется влагой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пара в воздухе, тем легче ему собираться в капли. Если наверху достаточно холодно, из этих капелек снова складываются облака, и небо меняется ещё раз.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повторяется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одного дождя всё не заканчивается, а начинается заново. Вода снова поднимается, остывает и возвращается на землю, поэтому облака могут появляться много раз подряд.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 дождя облака появляются снова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только просыпается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облака часто бывают маленькими и редкими, словно небо ещё не успело окончательно проснуться. Над полями и крышами могут висеть лёгкие клочки, а остальная часть неба остаётся светлой и спокойной.
</a:t>
            </a:r>
            <a:endParaRPr lang="en-US" sz="1018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добавляет облаков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сильнее нагревает землю, и тёплый воздух поднимается выше. Из-за этого облака становятся крупнее, заметнее и иногда превращаются в целые белые горки, которые медленно плывут по небу.
</a:t>
            </a:r>
            <a:endParaRPr lang="en-US" sz="1085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небо меняется за день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наблюдают облака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на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 замечают, похожи ли облака на нити, горки или ровный слой. Форма помогает понять, какой воздух сейчас в небе и стоит ли ждать перемены погоды.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цвет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облака чаще говорят о ясном дне, а тёмные и серые могут предупреждать о дожде. Цвет подсказывает, сколько воды спрятано внутри облака и насколько оно плотное.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прогноз
</a:t>
            </a:r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наблюдения вместе помогают сделать прогноз погоды. Так люди узнают, нужен ли зонт, тёплая куртка или можно спокойно отправляться гулять без лишних переживаний.
</a:t>
            </a:r>
            <a:endParaRPr lang="en-US" sz="1107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бывают низкими, средними и высокими. Их высота важна, потому что в холодном небе выше чаще появляются льдинки, а ниже — обычные капли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 тонн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среднего кучевого облака может достигать такого значения.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кажется пушинкой, но на самом деле в нём огромное количество капелек воды. Когда их собрать вместе, получается очень тяжёлое небесное «пирожное».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Observatory, Cloud Factoids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небо не всегда в облаках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воздухе мало влаги, водяному пару трудно превращаться в капли. Тогда облаков образуется мало, и небо может оставаться почти чистым целый день.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подъёма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облако выросло, тёплый воздух должен подниматься вверх. Если воздух движется спокойно и не несёт много пара, облака появляются редко и выглядят очень тонкими.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воздух настолько прозрачный и сухой, что солнечный свет свободно проходит сквозь него. Тогда мы видим яркое голубое небо и только несколько облачков у горизонта.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облаках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Облака рождаются из пара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поднимается вверх вместе с тёплым воздухом. Там он остывает и превращается в крошечные капли воды или льдинки, из которых и собирается облако.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Облака многое рассказывают о 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облакам можно заметить, будет ли день ясным или дождливым. Они словно вежливые небесные подсказчики, которые заранее намекают, что готовит погода.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двигают воду по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помогают воде путешествовать: поднимают её в небо, а потом возвращают обратно дождём, снегом или градом. Без этого круговорот воды не смог бы работать.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— это путь воды, а не просто украшение неба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облака рождаются из пара, холода и маленьких частичек в воздухе. Они помогают воде возвращаться на землю и снова начинать своё удивительное путешествие.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2026-05-25T20:34:38Z</dcterms:created>
  <dcterms:modified xsi:type="dcterms:W3CDTF">2026-05-25T20:34:38Z</dcterms:modified>
</cp:coreProperties>
</file>