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признаков: обзор и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сцепление генов меняет картину наследования.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помогает объяснить, почему некоторые признаки передаются не по менделевской схеме. На примере опытов Томаса Ханта Моргана видно, как хромосомы, кроссинговер и расположение генов определяют наследование у потомства и практические выводы для науки и медицины.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сцепленное наследование важно для генетики
</a:t>
            </a:r>
            <a:endParaRPr lang="en-US" sz="308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возникает, когда несколько генов находятся на одной хромосоме и передаются как единый блок. Поэтому их сочетание у потомков часто сохраняется, а независимое распределение не наблюдается.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сцепления — физическая близость генов: чем меньше расстояние между ними, тем реже они разделяются при кроссинговере. Из-за этого расщепление признаков отклоняется от классических менделевских соотношений.
</a:t>
            </a:r>
            <a:endParaRPr lang="en-US" sz="1497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подтверждается скрещиваниями, где анализ потомства показывает избыток родительских сочетаний и дефицит рекомбинантов. Такие результаты позволяют установить, что гены наследуются совместно, а не случайным образом.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сцепленного наследования признаков
</a:t>
            </a:r>
            <a:endParaRPr lang="en-US" sz="2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 Моргана показал существование сцепления
</a:t>
            </a:r>
            <a:endParaRPr lang="en-US" sz="2206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Скрещивание, которое изменило генетику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изучал дрозофил и сравнивал потомство от особей с разными сочетаниями признаков, связанных с окраской тела и формой крыльев. Уже в первом поколении стало заметно, что признаки распределяются неравномерно. Это натолкнуло исследователя на мысль о совместном наследовании генов.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рекомбинанты в потомстве
</a:t>
            </a:r>
            <a:pPr algn="ctr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особей в потомстве напоминали родительские формы, а не давали ожидаемое менделевское расщепление. Лишь небольшая доля потомков получила новые сочетания признаков из-за редкого кроссинговера между сцепленными генами. Именно это подтвердило существование сцепления.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Drosophila melanogaster — удобный объект для генетических исследований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дрозофила?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дрозофилы всего четыре пары хромосом, их легко различать под микроскопом. Короткий жизненный цикл и высокая плодовитость позволяют быстро получать большое число потомков для анализа.
</a:t>
            </a:r>
            <a:endParaRPr lang="en-US" sz="1782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эта модель науке?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дрозофиле Морган установил сцепление генов и показал роль кроссинговера. С тех пор этот вид остаётся одной из главных моделей для изучения наследственности.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сцепление: ключевые признаки
</a:t>
            </a:r>
            <a:endParaRPr lang="en-US" sz="3188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явление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популяциях полное сцепление встречается редко. Обычно между генами хотя бы изредка происходит обмен участками, поэтому чаще наблюдается частичное сцепление.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почти не разделяются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сцеплении гены расположены настолько близко, что кроссинговер между ними практически не нарушает их совместную передачу. Потомство сохраняет исходные сочетания признаков.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не даёт рекомбинантов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обмен участками не затрагивает данный участок хромосомы, новые комбинации аллелей не возникают. Поэтому фенотипы потомков повторяют родительские варианты.
</a:t>
            </a:r>
            <a:endParaRPr lang="en-US" sz="15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Группой сцепления называют совокупность генов, расположенных на одной хромосоме и наследуемых совместно. Число таких групп соответствует числу пар гомологичных хромосом у вида.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сцепления и организация генома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дрозофилы известно четыре группы сцепления, у человека — двадцать три. Это отражает общую организацию генома и помогает сравнивать наследственные закономерности у разных 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группы могут находиться гены, отвечающие за разные признаки. Поэтому один хромосомный участок способен влиять на несколько особенностей организма и их совместную передачу потомству.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групп сцепления важно для анализа наследственных комбинаций. Оно позволяет предсказывать, какие признаки будут чаще сохраняться вместе, а какие — разделяться при рекомбинации.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Кроссинговер: рекомбинация и разнообразие
</a:t>
            </a:r>
            <a:endParaRPr lang="en-US" sz="291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происходит в мейозе, когда гомологичные хромосомы обмениваются участками. В результате возникают новые сочетания аллелей, а сцепление между генами частично разрывается.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повышает наследственное разнообразие потомства и делает популяции более изменчивыми. Чем дальше друг от друга расположены гены, тем выше вероятность, что кроссинговер разделит их.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расстояния между генами и силы сцепления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близко расположенных генов большая часть потомства сохраняет родительские сочетания признаков, а новые комбинации возникают значительно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рекомбинантов, тем слабее сцепление и больше расстояние между генами.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дрозофиле: частота кроссинговера между генами окраски тела и формы крыльев составляет 17%.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строятся хромосомные карты сцепленных генов
</a:t>
            </a:r>
            <a:endParaRPr lang="en-US" sz="2588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процента рекомбинации к положению гена
</a:t>
            </a:r>
            <a:pPr algn="l" indent="0" marL="0">
              <a:lnSpc>
                <a:spcPct val="100000"/>
              </a:lnSpc>
              <a:buNone/>
            </a:pPr>
            <a:r>
              <a:rPr lang="en-US" sz="5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карты создают, сравнивая долю рекомбинантных потомков в потомстве от специальных скрещиваний. Чем выше частота кроссинговера, тем дальше друг от друга расположены гены на хромосоме. Такой подход позволяет восстановить их относительный порядок без прямого наблюдения на молекулярном уровне.
</a:t>
            </a:r>
            <a:endParaRPr lang="en-US" sz="93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дрозофиле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классических картах дрозофилы видно, что гены белых глаз и жёлтого тела находятся на X-хромосоме, но не в одной точке. Их взаимное расположение определяют по количеству рекомбинантов, что делает карту удобной для сравнения наследственных признаков.
</a:t>
            </a:r>
            <a:endParaRPr lang="en-US" sz="104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картирования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карты помогают искать гены, связанные с наследственными заболеваниями, и оценивать риск передачи признаков потомству. Для медицины это особенно важно, потому что карта облегчает поиск участков генома, которые требуют более точного изучения и генетического консультирования.
</a:t>
            </a:r>
            <a:endParaRPr lang="en-US" sz="9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сцепленного наследования у человека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сцепленные с X-хромосомой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у человека наследуются совместно, если их гены находятся на одной хромосоме. Особенно наглядны X-сцепленные варианты, например дальтонизм, который чаще проявляется у мужчин, и позволяет проследить путь аллеля в семье.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Автосомные локусы и генетическое консультирование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пример — миотоническая дистрофия, связанная с определённым локусом и передающаяся по наследству предсказуемо. Анализ таких случаев помогает оценивать риски для родственников и планировать генетическое консультирование.
</a:t>
            </a:r>
            <a:endParaRPr lang="en-US" sz="17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родословной каждый символ фиксирует пол, фенотип и родственные связи между поколениями. По повторяющемуся рисунку передачи можно заметить, что признак не распределяется случайно, а следует определённой линии.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анализ: родословные и сцепленное наследование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болезнь чаще встречается у мужчин и передаётся через женщин-носительниц, это указывает на сцепление с X-хромосомой. Такой анализ позволяет выявлять носительство и оценивать вероятность рождения больного ребёнка.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585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4900" y="1736750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сцепленного наследования в селекции
</a:t>
            </a:r>
            <a:endParaRPr lang="en-US" sz="2847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полезных комбинаций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отборе линий важно удерживать вместе гены, отвечающие за нужные качества. Тогда устойчивость, продуктивность и другие полезные признаки передаются как единый комплекс.
</a:t>
            </a:r>
            <a:endParaRPr lang="en-US" sz="1363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неблагоприятным факторам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помогает закреплять признаки, повышающие выживаемость в конкретных условиях. Это особенно ценно при создании форм, устойчивых к болезням, засухе и другим стрессам.
</a:t>
            </a:r>
            <a:endParaRPr lang="en-US" sz="1363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 животноводстве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разведении животных сцепленные гены используют для сохранения хозяйственно ценных сочетаний. Такой подход позволяет быстрее закреплять удачные линии и уменьшать потери при расщеплении признаков.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Результаты удобно обрабатывать с помощью компьютерных программ, которые сравнивают выборки, рассчитывают расстояния между локусами и визуализируют карту хромосомы. Такие инструменты особенно важны в медицинской генетике.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Классический подход основан на анализе потомства после скрещивания и подсчёте доли рекомбинантных особей. Чем точнее выбраны признаки, тем надёжнее определяют взаимное расположение генов.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Современные карты строят не только по фенотипам, но и по молекулярным маркерам: микросателлитам, однонуклеотидным полиморфизмам и данным секвенирования. Это повышает разрешение картирования.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генетического картирования сцепленных генов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Сцепление помогает сохранять удачные сочетания аллелей, если они вместе повышают приспособленность организма. В этом случае естественный отбор действует сразу на комплекс признаков.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сцепленного наследования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стабильных или суровых условиях выгодные комбинации могут распространяться быстрее, чем отдельные мутации. Поэтому сцеплённые гены нередко поддерживают адаптацию целых популяций.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Одновременно сцепление ограничивает перестройку наследственного материала, уменьшая число новых сочетаний. Это делает популяцию менее вариативной, но более предсказуемой по ключевым признакам.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 длительных промежутках времени различия в сцеплении и рекомбинации влияют на расхождение популяций в природе. Так постепенно возникают условия, способствующие видообразованию.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в современных генетических исследованиях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Моргана на дрозофилах показал, что гены одной хромосомы наследуются вместе и могут разделяться при кроссинговере. Это стало основой хромосомной теории наследственности.
</a:t>
            </a:r>
            <a:endParaRPr lang="en-US" sz="1293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Human Genome Project и ENCODE уточнили расположение многих участков ДНК. Они помогли связать сцепленные гены с наследственными признаками и заболеваниями человека.
</a:t>
            </a:r>
            <a:endParaRPr lang="en-US" sz="1363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данные о сцеплении используют в персонализированной медицине, для анализа многофакторных болезней и оценки наследственных рисков. Это повышает точность диагностики и профилактики.
</a:t>
            </a:r>
            <a:endParaRPr lang="en-US" sz="12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кроссинговер происходит редко, гены сохраняют совместное наследование. Такое сцепление называют неполным, потому что часть гамет всё же получает рекомбинантные сочетания.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Несовершенное сцепление и расчет частоты рекомбинации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Частота рекомбинации служит мерой расстояния между локусами: чем больше процент, тем слабее сцепление. Именно поэтому близкие гены на карте располагаются рядом.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Например, при анализе дрозофил частота рекомбинации 12,5 % показывает умеренное расстояние между генами. Эти данные используют для построения карт и расчёта наследственных вероятностей.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сцепленных признаков: задачи и упражнения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алгоритма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упражнения позволяют пошагово проверять выводы и исправлять ошибки. Так сложная тема становится понятнее и лучше запоминается через практику.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рекомбинантов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подсчитывают долю потомков с новыми сочетаниями признаков и переводят её в процент рекомбинации. Это помогает понять, насколько близко расположены гены.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генов на хромосоме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результатам скрещиваний можно определить, какой ген находится между двумя другими. Такие задания учат сравнивать фенотипы и восстанавливать логику расположения локусов.
</a:t>
            </a:r>
            <a:endParaRPr lang="en-US" sz="15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Исследователи ищут новые сцепленные комплексы генов, связанные с предрасположенностью к многофакторным болезням. Особенно важны данные о диабете 2 типа и наследственных формах рака.
</a:t>
            </a:r>
            <a:endParaRPr lang="en-US" sz="1575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сцепления и мутаций в разных популяциях помогает понять, какие варианты ДНК передаются вместе и почему одни сочетания встречаются чаще других в семьях.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Эти знания поддерживают персонализированную медицину: точнее подбирают диагностику, оценивают риски и разрабатывают стратегии профилактики. В перспективе это усилит роль раннего выявления и генной терапии.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исследования и будущее сцепленного наследования
</a:t>
            </a:r>
            <a:endParaRPr lang="en-US" sz="26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законов наследования к практической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показывает, что гены в хромосоме работают не по отдельности, а как система. Понимание этого принципа связывает школьную генетику с медициной, селекцией и исследованиями генома.
</a:t>
            </a:r>
            <a:endParaRPr lang="en-US" sz="37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2026-05-10T02:48:51Z</dcterms:created>
  <dcterms:modified xsi:type="dcterms:W3CDTF">2026-05-10T02:48:51Z</dcterms:modified>
</cp:coreProperties>
</file>