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jpeg"/><Relationship Id="rId12" Type="http://schemas.openxmlformats.org/officeDocument/2006/relationships/image" Target="../media/image-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515775"/>
            <a:ext cx="60756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географы узнают Землю и объясняют ее особенности?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3607800"/>
            <a:ext cx="77574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географических исследований и источники географических знаний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2708400" y="360000"/>
            <a:ext cx="60756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географии нужны разные способы изучения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карта, снимок или таблица показывают только часть картины. Чтобы понять территорию полностью, географы соединяют наблюдения, измерения, статистику и цифровые технологии.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как первый метод географии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44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замечают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44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помогает фиксировать видимые признаки природы и города: облачность, осадки, течение реки, плотность застройки, состояние дорог и движение транспорта.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946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бывает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46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Непрерывное наблюдение ведут долго, чтобы заметить изменения во времени. Выборочное позволяет сосредоточиться на отдельных признаках или участках территории.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44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фиксируют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44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заносят в дневник, таблицу или схему. Для уточнения наблюдения используют фотографии и видеозапись, чтобы сохранить детали для сравнения.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946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особенно полезно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946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географии наблюдение важно при изучении погоды, природных объектов и изменений в ближайшей местности, где многое можно увидеть прямо на месте.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9768" y="1633100"/>
            <a:ext cx="2798964" cy="2801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5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исследования и экспедиции
</a:t>
            </a:r>
            <a:endParaRPr lang="en-US" sz="2800" dirty="0"/>
          </a:p>
        </p:txBody>
      </p:sp>
      <p:sp>
        <p:nvSpPr>
          <p:cNvPr id="16" name="Text 2"/>
          <p:cNvSpPr txBox="1"/>
          <p:nvPr/>
        </p:nvSpPr>
        <p:spPr>
          <a:xfrm>
            <a:off x="61685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ходе работы изучают почвы, растительность, берега рек, дороги, жилые кварталы и рельеф. Наблюдения помогают понять, как устроена территория и чем она отличается от соседних.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65448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сведений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33353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Полевое исследование начинается там, где расположен объект: у реки, в лесу, в городе или на школьном маршруте. Так можно увидеть территорию без искажений, прямо в естественной обстановке.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7116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на местность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61685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работы учат сопоставлять увиденное с картой и делать выводы на основе реальных наблюдений. Это особенно важно, когда нужно проверить данные из книг или интернет-источников.
</a:t>
            </a:r>
            <a:endParaRPr lang="en-US" sz="800" dirty="0"/>
          </a:p>
        </p:txBody>
      </p:sp>
      <p:sp>
        <p:nvSpPr>
          <p:cNvPr id="21" name="Text 7"/>
          <p:cNvSpPr txBox="1"/>
          <p:nvPr/>
        </p:nvSpPr>
        <p:spPr>
          <a:xfrm>
            <a:off x="65448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экспедиции
</a:t>
            </a:r>
            <a:endParaRPr lang="en-US" sz="1100" dirty="0"/>
          </a:p>
        </p:txBody>
      </p:sp>
      <p:sp>
        <p:nvSpPr>
          <p:cNvPr id="22" name="Text 8"/>
          <p:cNvSpPr txBox="1"/>
          <p:nvPr/>
        </p:nvSpPr>
        <p:spPr>
          <a:xfrm>
            <a:off x="33353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измерений используют компас, термометр, рулетку, лупу, GPS-навигатор и полевой дневник. Каждый предмет помогает получить точные данные и не забыть важные детали.
</a:t>
            </a:r>
            <a:endParaRPr lang="en-US" sz="800" dirty="0"/>
          </a:p>
        </p:txBody>
      </p:sp>
      <p:sp>
        <p:nvSpPr>
          <p:cNvPr id="23" name="Text 9"/>
          <p:cNvSpPr txBox="1"/>
          <p:nvPr/>
        </p:nvSpPr>
        <p:spPr>
          <a:xfrm>
            <a:off x="37116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методы географии используются чаще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география опирается не на один способ, а на их сочетание.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 карты остаются базовыми, а цифровые методы быстро усиливают анализ больших территорий.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теме презентации; условное распределение значимости методов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в географии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2548594"/>
            <a:ext cx="16023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дают конкретные данные о температуре, осадках, высоте гор, глубине водоемов, расстояниях и скорости ветра. Благодаря им географические сведения становятся проверяемыми.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60000" y="1965178"/>
            <a:ext cx="16023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числа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7181700" y="2548594"/>
            <a:ext cx="16023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измерений невозможно строить карты, составлять прогнозы и делать надежные выводы о природе и населении. Именно числа делают географию точной наукой.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7181700" y="1965178"/>
            <a:ext cx="16023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выводов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76275" y="2548594"/>
            <a:ext cx="16023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показывают, как территория меняется по годам и сезонам. Это важно для прогноза погоды, изучения климата и оценки состояния природных объектов.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5476275" y="1965178"/>
            <a:ext cx="16023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во времени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065425" y="2548594"/>
            <a:ext cx="16023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работе используют термометр, осадкомер, анемометр, нивелир, рулетку, дальномер и GPS-приемник. Каждый прибор помогает измерить свой показатель точно и удобно.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2065425" y="1965178"/>
            <a:ext cx="16023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
</a:t>
            </a:r>
            <a:endParaRPr lang="en-US" sz="1300" dirty="0"/>
          </a:p>
        </p:txBody>
      </p:sp>
      <p:sp>
        <p:nvSpPr>
          <p:cNvPr id="19" name="Text 10"/>
          <p:cNvSpPr txBox="1"/>
          <p:nvPr/>
        </p:nvSpPr>
        <p:spPr>
          <a:xfrm>
            <a:off x="3770850" y="2548594"/>
            <a:ext cx="16023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данные позволяют сопоставлять разные районы между собой: где теплее, выше, суше или больше расстояния между объектами. Без этого сравнение было бы неточным.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3770850" y="1965178"/>
            <a:ext cx="16023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территорий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географическое исследование
</a:t>
            </a:r>
            <a:endParaRPr lang="en-US" sz="2671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факты превращаются в научный вывод.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Картографический метод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увидеть, где находятся объекты и как они связаны между собой. По ней можно определить направление, расстояние, границы и взаимное положение территорий. Поэтому карта остается одним из самых наглядных источников географических знаний.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как язык пространства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географии используют физические, политические, климатические и тематические карты. Настенная карта или атлас помогают быстро найти нужный объект, а условные знаки, легенда и масштаб делают чтение карты понятным и точным.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карты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карт рассматривают материки, океаны, страны, города, климатические пояса, природные зоны и полезные ископаемые. Одна карта может показать рельеф, другая — население или хозяйство, поэтому виды карт подбирают под задачу.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изучают по картам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906145"/>
            <a:ext cx="4348200" cy="24490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географических знаний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показывают территорию с разных сторон, поэтому их нужно сопоставлять.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надежная картина получается при сравнении нескольких источников, а не одного.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географии; обобщение источников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7119" y="3188538"/>
            <a:ext cx="374588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33344" y="1686040"/>
            <a:ext cx="374588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3987" y="1728730"/>
            <a:ext cx="428400" cy="3427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и цифровые данные в географии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помогает узнать, сколько людей живет на территории и как они размещены. Эти данные особенно важны при сравнении стран, регионов и крупных городов.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 плотность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Источниками становятся переписи населения, отчеты ведомств, таблицы наблюдений, климатические ряды и официальные базы данных. Такие материалы позволяют работать с проверенной информацией.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данные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удобно сопоставлять по годам, районам и странам. Тогда видно, где показатель растет, снижается или остается почти без изменений.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времени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числам можно изучать объемы производства, перевозки, площадь лесов и другие показатели хозяйства. Так легче увидеть различия между территориями и их развитие.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хозяйство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Аэрофотосъемка и космические снимки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высоты хорошо заметны очертания материков, океанов, крупных рек и горных цепей. Аэрофотосъемка и спутниковые снимки помогают увидеть территорию сразу, без долгих переходов по местности и без потери общего вида.
</a:t>
            </a:r>
            <a:endParaRPr lang="en-US" sz="1094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видна целиком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изображениям сверху различают леса, поля, города, ледники, пожары, наводнения и береговые линии. Такие снимки особенно полезны там, где с земли трудно оценить размеры объекта или границы природного явления.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распознать на снимке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сопоставить снимки одной и той же территории за разные годы, становятся заметны вырубка лесов, рост городов, изменение русел рек и отступление берегов. Так географы отслеживают изменения быстро и на большой площади.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во времени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метод для какой задачи подходит лучше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задачи требуют разных способов работы: одни методы дают числа, другие — пространственную картину, третьи — сведения о мнении людей.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цель исследования, тем легче выбрать метод. Для надежного вывода часто нужны сразу несколько подходов.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школьного курса географии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763" y="3212188"/>
            <a:ext cx="428400" cy="38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213" y="3212188"/>
            <a:ext cx="428400" cy="38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 и электронные карты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 позволяют быстро находить реки, дороги, города и природные зоны. Объекты можно искать по названию, координатам или признакам, а затем сразу увидеть их на карте.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объектов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системе можно наложить несколько слоев: рельеф, население, дороги, леса или зоны риска. Такое сравнение показывает связи между природой и хозяйственной деятельностью.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информации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 используют при планировании дорог, выборе места для школы, оценке риска затопления и изучении транспорта. Поэтому цифровые карты важны не только в науке, но и в жизни людей.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электронной карте легко измерить расстояние, площадь или направление. Это помогает сравнивать территории и точнее понимать, как расположены объекты относительно друг друга.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и сравнение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полевого наблюдения к географическому выводу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данные с местности превращаются в обоснованный вывод.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763" y="3231228"/>
            <a:ext cx="428400" cy="34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7119" y="3188538"/>
            <a:ext cx="374588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438" y="1709690"/>
            <a:ext cx="428400" cy="380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27650" y="1686040"/>
            <a:ext cx="321075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Опросы, интервью и анкетирование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Опросы помогают узнать, как люди оценивают транспорт, дороги, городскую среду и удобство жизни в районе. Такие сведения нельзя прочитать на карте, но они важны для понимания территории.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жителей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Интервью дает подробный ответ, а анкета помогает собрать много коротких ответов быстро. Вместе эти способы показывают, что думают люди о месте, где живут или отдыхают.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Интервью и анкета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обычно переводят в проценты, затем строят диаграммы и делают короткие выводы. Так даже небольшое исследование становится понятным и наглядным.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результатов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ответы можно было сравнивать, всем участникам задают одинаковые вопросы. Это делает результаты честнее и позволяет увидеть общую картину, а не случайные отдельные мнения.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вопросы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9794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Надежность источников географической информации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источников помогает увидеть их сильные стороны и ограничения.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Надежность выше, когда данные проверяют по нескольким источникам. Один материал редко дает полную и безошибочную картину.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атлас, официальный статистический сайт, научный отчет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8" y="1059725"/>
            <a:ext cx="3289284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 исторические источники знаний о территории
</a:t>
            </a:r>
            <a:endParaRPr lang="en-US" sz="2209" dirty="0"/>
          </a:p>
        </p:txBody>
      </p:sp>
      <p:sp>
        <p:nvSpPr>
          <p:cNvPr id="10" name="Text 2"/>
          <p:cNvSpPr txBox="1"/>
          <p:nvPr/>
        </p:nvSpPr>
        <p:spPr>
          <a:xfrm>
            <a:off x="4290300" y="1367339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рельефа, русла рек, озера и береговые линии сохраняют следы прошлых природных процессов. По ним можно понять, как менялась территория под действием воды, ветра и времени.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289925" y="1059714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воды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291146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природные формы и исторические материалы, можно установить, как двигалась береговая линия, где происходило размывание, а где человек осваивал новые земли.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3983521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берегов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290300" y="3316544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здания, памятники и старые планы городов показывают, как росли поселения. Они помогают проследить, где появлялись новые кварталы, центры торговли и важные пути.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289925" y="3008919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постройки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290300" y="2341942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почв и следы прежних русел рек помогают узнать, где раньше проходила вода и какие участки были пригодны для освоения. Это важно для изучения природы и хозяйства.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289925" y="2034317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старые русла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данные о территории со временем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на графике показывает не только значения, но и направление изменений: рост, спад и краткие периоды стабильности.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помогает заметить тенденцию, которую не видно в одном измерении. Поэтому временные ряды особенно важны для географии.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пример для учебной задачи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работы с географической информацией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 дату, автора, масштаб карты и место сбора данных. Это помогает понять, насколько информация свежая и подходит ли она для задачи.
</a:t>
            </a:r>
            <a:endParaRPr lang="en-US" sz="1019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Проверить источник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сравнивают несколько источников и отделяют факты от мнений. Если сведения расходятся, нужно выяснить причину и проверить расчеты или наблюдения.
</a:t>
            </a:r>
            <a:endParaRPr lang="en-US" sz="1019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Сопоставить данные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измерениях учитывают возможную погрешность, а в интернете проверяют надежность сайта и цифр. Только после этого можно делать уверенный вывод.
</a:t>
            </a:r>
            <a:endParaRPr lang="en-US" sz="1019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Учесть точность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Наблюдения, карты, статистика, снимки, ГИС и опросы дополняют друг друга. Вместе они помогают увидеть территорию целиком: где она расположена, как изменяется и как живут люди.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становится точнее, когда методы работают вместе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2026-06-02T13:53:10Z</dcterms:created>
  <dcterms:modified xsi:type="dcterms:W3CDTF">2026-06-02T13:53:10Z</dcterms:modified>
</cp:coreProperties>
</file>