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считают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солнечной тени до часов на экране — время стало понятным и удобным.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понадобилось считать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быстро заметили: день сменяется ночью, а сезоны повторяются. Чтобы вовремя работать, отдыхать, путешествовать и заботиться о хозяйстве, им нужно было научиться заранее считать дни, месяцы и годы.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люди смотрели на тень от палки или дерева и замечали, как она меняется в течение дня: утром тянется далеко, днём становится короче, а вечером снова удлиняется.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длине и направлению тени можно было примерно понять, который час. Но такой способ работал только при ясном небе, потому что без Солнца тень просто не появлялась.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тень — первые подсказки о времени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часы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часы ставили на улице: в центре была палка или стрелка, а вокруг неё — деления. Тень от стрелки медленно двигалась по кругу и показывала время.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часы были удобны днём, когда светило Солнце. Люди могли быстро увидеть, сколько времени прошло, не считая шаги, песчинки или капли воды.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у них были и минусы: ночью, в тени, в тумане и в помещении они не работали. Получалось, что без погоды часы тоже капризничают.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 делах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Песочные часы помогали во время уроков, игр и приготовления еды. Они показывали, сколько длится занятие, даже если рядом не было окна.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отсчёт закончен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весь песок оказывался внизу, проходил один промежуток времени. Такой способ был понятным, но не показывал точное время суток.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идея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помещали в стеклянную колбу с узким отверстием. Он пересыпался медленно, и люди могли удобно отмерять короткий отрезок времени.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Песочные часы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Водяные часы считали время по каплям или по уровню воды в сосуде. Это помогало измерять время вечером, ночью и в пасмурную погоду.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часы были полезны там, где солнечный свет не помогал. Их использовали, чтобы не зависеть от неба и всё равно следить за временем.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и у водяных часов были трудности: вода могла пролиться, замёрзнуть или течь не совсем одинаково. Значит, точность иногда капризничала.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Водяные часы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3168" y="2057985"/>
            <a:ext cx="381790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6477" y="2057985"/>
            <a:ext cx="445422" cy="50905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календари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Следили за Луной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Лунные месяцы помогали считать дни по кругу природных изменений. Но длина месяца меняется немного, поэтому вести точный счёт было непросто.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Наблюдали за Солнцем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замечали, как повторяются времена года, и связывали это с движением Солнца. Так было легче понимать, когда ждать тепло, холод и смену работ.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Считали дни и годы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Календари нужны были для посевов, уборки урожая, праздников и путешествий. Они помогали людям заранее планировать жизнь и не путаться в датах.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сутки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счёт времени: сутки делятся на часы, часы — на минуты, минуты — на секунды.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легко делится на несколько частей, поэтому оно удобно для счёта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система счёта шумеров и вавилонян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час делят на него, а минуту — снова на такое же количество частей.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таких часов работают шестерёнки, пружина или гири. Они помогают стрелкам двигаться почти ровно и показывать время без солнечного света.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часы стали очень важны для городов, школ, мастерских и путешественников. Теперь можно было узнавать время не только по небу и тени.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появление сделало распорядок дня удобнее: стало проще начинать уроки, открывать лавки, встречаться с друзьями и не опаздывать.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часы появились в Европе много веков назад и постепенно стали привычной частью жизни. Они словно научили людей дружить с точностью.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часы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Маятниковые часы стали точнее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Маятник качается туда и обратно почти одинаково, поэтому часы могут отсчитывать время ровными шагами. Это сделало их заметно точнее старых механизмов и помогло людям меньше путаться.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такими часами стало удобнее назначать встречи и следить за делами по расписанию. Учёные тоже обрадовались: теперь наблюдения и измерения можно было проводить аккуратнее и надёжнее.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Карманные и наручные часы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Карманные часы удобно было брать с собой в дорогу. Они лежали в кармане и помогали узнать время на улице, в поезде или на прогулке.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Наручные часы стали особенно популярны в XX веке. Их не нужно было искать — достаточно посмотреть на руку, и время уже перед глазами.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человек мог быстро ориентироваться в течение дня. Не требовались ни башня с часами, ни большой домашний циферблат, ни лишние вопросы у прохожих.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часы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часы показывают время цифрами на дисплее. Их легко прочитать быстро и без догадок, даже если глаза ещё не совсем проснулись.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работают от батарейки или от электричества. Поэтому такие часы можно встретить дома, в школе, на будильнике и на кухне.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модели умеют показывать дату, температуру и ставить будильник. Получается настоящий помощник: не только считает время, но и напоминает о делах.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4848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687" y="2057985"/>
            <a:ext cx="381790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43053" y="2057985"/>
            <a:ext cx="445422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0369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умеют часы в современных устройствах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тоже умеет показывать точное время. Это удобно на уроках, во время работы и когда нужно свериться с расписанием или встречей.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телефоне время всегда под рукой. Он показывает часы, помогает ставить будильник, напоминания и таймеры, чтобы ничего важного не забыть.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Планшет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Планшет помогает быстро узнать время и не отвлекаться на лишние действия. На нём легко увидеть часы, если устройство уже включено для чтения или занятий.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часы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часы носят на руке, как наручные. Но они умеют больше: показывают сообщения, напоминания и помогают следить за временем в течение дня.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мир разделили на часовые пояса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86607" y="1777426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вращается вокруг своей оси, поэтому Солнце освещает разные места не одновременно.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196357" y="3491927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городами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в одном городе утро, в другом может быть день, вечер или даже ночь.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73491" y="1882202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поясов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путаться, поверхность Земли разделили на часовые пояса с близким временем.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73107" y="3700116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люди в разных странах могут точно сверяться по часам и легче назначать встречи.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счёта времени от тени до умных устройств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люди постепенно делали время более точным и удобным в повседневной жизни.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точные часы в науке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Атомные часы считают очень маленькие и очень ровные изменения в атомах. Поэтому они работают почти без ошибок и подходят для самых точных измерений.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часы нужны спутникам и системам навигации, например GPS. Без них труднее определять положение и точно рассчитывать путь.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используют в связи, научных опытах и космических полётах. Когда всё должно совпасть до мелочи, именно такие часы приходят на помощь.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Атомные часы считаются самыми точными из известных людям. Они помогают учёным проверять время так аккуратно, словно у времени есть свой супер-карандаш.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тоже есть свои ритмы. Птицы улетают и возвращаются по сезонам, а растения распускаются и дают плоды в свой срок.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просыпаются, отдыхают и ищут еду по внутренним часам. Природа будто тихо подсказывает им, когда наступает нужный момент.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 природе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нельзя остановить, но его можно считать, делить на части и заранее планировать. Это помогает успевать на уроки, встречи и отдых.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счёта времени появились потому, что людям нужны были удобство, точность и порядок. Каждый новый способ делал жизнь немного спокойнее.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напоминают: минута тоже важна. Если не тратить время впустую, его хватает и на учёбу, и на игры, и на добрые дела.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 времени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время стало понятным благодаря часам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прошли длинный путь от тени на земле до точных современных часов. Каждый шаг делал счёт времени удобнее, а жизнь — организованнее и понятнее.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2026-05-21T07:23:21Z</dcterms:created>
  <dcterms:modified xsi:type="dcterms:W3CDTF">2026-05-21T07:23:21Z</dcterms:modified>
</cp:coreProperties>
</file>