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образа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каждый день формируют здоровье, учебу и настроение.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ЗОЖ особенно важен в 7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12–13 лет организм быстро растет, а нагрузка в школе и дома заметно увеличивается. Поэтому особенно важны движение, сон и режим: они помогают справляться с усталостью, лучше учиться и поддерживать силы для роста.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33375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55989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86875"/>
            <a:ext cx="493200" cy="3945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здоровый образ жизни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дает организму белки, жиры, углеводы, витамины и минералы. Это помогает расти, сохранять энергию на уроках и восстанавливаться после нагрузки.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активность поддерживает сердце, мышцы и осанку. Регулярное движение делает тело выносливее и снижает скованность после долгого сидения.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учебы и отдыха, спокойное отношение к нагрузке и отказ от вредных привычек помогают сохранять силы. ЗОЖ работает как единая система привычек.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безопасность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восстанавливается, а мозг лучше запоминает материал. Недосып быстро отражается на внимании, настроении и работоспособности.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зубы, одежда и тело снижают риск инфекций и помогают чувствовать себя комфортно. Гигиена — это простая ежедневная защита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семиклассника: основные нормы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ориентиры для школьного дня помогают снизить усталость и поддержать работоспособность.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 уменьшает переутомление, помогает сосредоточиться на уроках и делает день более предсказуемым.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школьные санитарные нормы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влияет на самочувствие школьника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особенно полезна, если она распределена в течение дня, а не только в конце недели.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времени движения повышается бодрость и внимание, а усталость снижается. Наиболее заметный эффект дает достижение нормы 60 минут.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рекомендациям ВОЗ для 5–17 лет; данные для визуализации условные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рацион школьника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рацион школьника должен быть разнообразным: овощи, фрукты, каши, цельнозерновой хлеб, молочные продукты, рыба, яйца, мясо, бобовые и орехи. Такая еда помогает получать все нужные питательные вещества.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основе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Фастфуд, чипсы, сладости и газированные напитки лучше не делать привычной основой питания. Их избыток увеличивает количество соли, сахара и насыщенных жиров, что мешает полноценному росту и самочувствию.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ограничить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жидкости не хватает, появляется сухость во рту, усиливается усталость и сложнее сосредоточиться. В жару и при нагрузке пить нужно чаще, маленькими порциями.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сахар и напитки в повседневном рационе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должна быть главным напитком в течение дня: она помогает сохранять внимание, поддерживает обмен веществ и особенно важна на уроках, переменах и после физкультуры.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газированные напитки содержат много сахара, а энергетики дополнительно включают кофеин и другие стимулирующие вещества. Для детей и подростков они не подходят как обычный напиток.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полезный завтрак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простых шагов, которые помогают сделать утро более сытым и собранным.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физическая активность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активные паузы в течение дня особенно полезны, если приходится долго сидеть за партой или за компьютером. Они уменьшают скованность в спине и помогают вернуться к работе с большей собранностью.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сердце, легкие, мышцы и осанку, а еще помогает снять напряжение после уроков. Подходят ходьба, велосипед, бег, танцы, плавание, игры во дворе и школьные секции.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активность за неделю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 времени действия имеют значение, если повторяются каждый день и не заменяются только сидячим отдыхом.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Недельная активность складывается из разных источников. Школьнику легче набрать норму, если движение распределено между школой, домом и прогулками.
</a:t>
            </a:r>
            <a:endParaRPr lang="en-US" sz="139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модель распределения активности по рекомендациям ВОЗ; данные для визуализации условные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быстро отражается на внимании, настроении и работоспособности на уроках.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сна обычно нужно подростку для роста, восстановления сил и лучшего запоминания материала.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9–10 часов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режиму дня школьников; материалы ВОЗ о сне детей и подростков.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школьника: ежедневные правила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 основные действия личной гигиены и их смысл для здоровья.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простые действия снижают риск болезней и помогают сохранить чистоту, свежесть и самочувствие.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санитарные требования; правила личной гигиены.
</a:t>
            </a:r>
            <a:endParaRPr lang="en-US" sz="11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и способы снижать стресс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помогает спокойно учиться, отдыхать и справляться с обычными трудностями. Если усталость накапливается, ухудшаются сон, внимание и желание заниматься.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нагрузка становится слишком большой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Восстановлению помогают прогулки, спорт, чтение, музыка, хобби и разговор с близкими. Полезно чередовать учёбу и отдых, чтобы не доводить себя до переутомления.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восстановиться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вред от длительной работы с экраном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зрительной гигиены и организации рабочего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привычки: сравнение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что полезные привычки охватывают питание, движение, сон и гигиену, а вредные связаны с перегрузкой и нарушением режима.
</a:t>
            </a:r>
            <a:endParaRPr lang="en-US" sz="146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работают на результат каждый день, а вредные заметно ухудшают самочувствие уже при постоянном повторении.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презентации; классификация привычек по теме ЗОЖ.
</a:t>
            </a:r>
            <a:endParaRPr lang="en-US" sz="10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опасны курение, алкоголь и никотинсодержащие устройства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организм ещё растёт, поэтому вредные вещества быстрее нарушают работу дыхательной и сердечно-сосудистой систем, а также мешают нормальному развитию выносливости.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никотинсодержащие устройства могут формировать зависимость. Из-за этого труднее контролировать поведение, соблюдать режим и сохранять устойчивую работоспособность.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ухудшает координацию, внимание и качество сна. Для школьника это означает более быструю утомляемость, ошибки на уроках и падение спортивных результатов.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 осознанного выбора и умения отказаться от опасного предложения. Чем раньше сформирована такая позиция, тем надёжнее защита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600" y="1760755"/>
            <a:ext cx="3082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1600" y="1760755"/>
            <a:ext cx="3082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8775" y="1760755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36954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86274"/>
            <a:ext cx="493200" cy="3945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в школе и дома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воду с собой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питьё поддерживает внимание, особенно на уроках, переменах и после физической нагрузки. Привычка проста, но заметно помогает сохранять бодрость в течение дня.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между уроками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активность на переменах снимает напряжение в спине, помогает размяться и делает возвращение к учебе более лёгким и сосредоточенным.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дела заранее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вещей, распределение домашних заданий по частям и проветривание комнаты уменьшают спешку, а распорядок дня становится спокойнее и понятнее.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Завтракать перед школой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приём пищи помогает быстрее включиться в работу, уменьшает чувство голода и снижает риск переедания на переменах или после возвращения домой.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время сна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ложиться спать примерно в одно и то же время, организму легче восстановиться. Тогда утром проще вставать и не терять силы уже к середине дня.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в семье и среди друзей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тоже влияют на выбор: совместная прогулка, велосипед или подвижная игра делают здоровье частью общения. Так полезные действия становятся естественными и привычными.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принято гулять, готовить полезную еду и соблюдать режим, подростку легче повторять эти действия. Ежедневные привычки поддерживаются не словами, а примером взрослых.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привычек на неделю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чек-лист удобно вести в тетради или в заметках: он показывает не только результат, но и те дни, когда режим сбивается из-за нагрузки.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помогают заметить, какие привычки держатся стабильно, а какие требуют внимания. Это делает изменения в режиме более осознанными.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личного чек-листа для самостоятельного заполнения.
</a:t>
            </a:r>
            <a:endParaRPr lang="en-US" sz="1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 ежедневных решений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— это не один хороший поступок, а цепочка простых решений: выспаться, поесть вовремя, подвигаться, умыться и не перегружать себя. Именно так крепнет здоровье.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2026-05-20T23:50:28Z</dcterms:created>
  <dcterms:modified xsi:type="dcterms:W3CDTF">2026-05-20T23:50:28Z</dcterms:modified>
</cp:coreProperties>
</file>