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строения и жизнедеятельности организмов: ключевые темы
</a:t>
            </a:r>
            <a:endParaRPr lang="en-US" sz="2470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главная единица всех живых организмов и основа их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наблюдая пробку в микроскоп. В XIX веке учёные Шлейден и Шванн развили теорию, что все живые организмы состоят из клеток, а новые образуются лишь из существующих.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открытию клетки и клеточной теории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клеток: прокариоты и эукариоты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клетки, встречающиеся у бактерий и архей, не имеют ядра и мембранных органоидов, что делает их строение более простым и компактным.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клетки, характерные для растений, животных и грибов, содержат ядро и множество органоидов, обеспечивающих сложные функции и большую специализацию.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 по характеристикам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обычно мельче и размножаются быстрее, эукариоты имеют разнообразные органоиды и сложные процессы деления.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определяют особенности жизнедеятельности обеих групп и их адаптацию к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— защитный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окружает клетку, регулируя обмен веществ и поддерживая её целостность. Её структура состоит из липидного слоя с встроенными белками.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жизни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расположена цитоплазма — жидкая среда, в которой размещены органоиды и проходят важные химические процессы.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у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включают ядро, митохондрии, эндоплазматическую сеть и аппарат Гольджи, каждый из которых имеет специфическую функцию.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клетки: строение и функции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защита и транспорт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обеспечивая избирательную проницаемость для веществ, важных для жизни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обмен питательными веществами и отходами, поддерживает гомеостаз и придаёт клетке форму и защиту.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внутреннее пространство клетки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Цитоплазма — это водная среда, заполняющая пространство между мембраной и ядром. 2. В ней находятся органоиды, обеспечивающие жизнедеятельность клетки.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цитоплазме происходят метаболические процессы, включая синтез и транспорт веществ. 2. Она обеспечивает движение веществ между органоидами для их эффективной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заключено в двойную мембрану и содержит хроматин — ДНК, хранящую генетическую информацию для функционирования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синтезируется РНК и рибосомы, а также регулируются процессы деления, роста и развития клетки и всего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источники энергии в клетке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митохондриях проходит клеточное дыхание и образуется АТФ — основной клеточный энергоноситель. 2. Они обеспечивают энергией все жизненные процессы клетки.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Митохондрии имеют собственную ДНК и двойную мембрану. 2. Их количество зависит от функций клетки: больше в активных, например, мышечных тканях.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гладкая и шероховатая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синтезирует липиды и участвует в обезвреживании вредных веществ, поддерживая внутренний обмен веществ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рибосомами, которые собирают белки и транспортируют их к различным частям клетки для жизненно важных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роль в клеточных процессах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и упаковка белков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 белки, добавляя к ним необходимые молекулярные группы. Этот процесс помогает правильно упаковать вещества для транспортировки внутри клетки или за её пределы, обеспечивая точность доставки.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клеточных структур и лизосом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участвует в создании клеточных мембран и лизосом — специальных органелл с ферментами для расщепления веществ. Это важный этап для поддержания порядка и обновления компонентов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клетками растений и животных
</a:t>
            </a:r>
            <a:endParaRPr lang="en-US" sz="2531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компоненты клеток растений и животных, отражающие их функциональные особенности и жизненные процессы.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клеток обуславливают разные задачи: растениям нужна жесткость и фотосинтез, животным — подвижность и сложные 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5 класс»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улавливает солнечный свет. В них происходит фотосинтез — процесс создания пищи на основе воды и углекислого газа.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фотосинтеза растения производят глюкозу и кислород, обеспечивая себя питательными веществами и снабжая атмосферу кислородом для жизни других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— движение одноклеточных организмов
</a:t>
            </a:r>
            <a:endParaRPr lang="en-US" sz="2453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 выросты, которые помогают клеткам продвигаться в воде за счёт вращательных движений. Они важны для перемещения и поиска пищи.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короткие и многочисленные, обеспечивают активное движение и помогают чувствовать окружающую среду. Примеры таких организмов — инфузория-туфелька и эвглена зелёная.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жизненного цикла клетки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учебный материал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деления клеток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деления значительно варьируются: бактерии делятся очень быстро, а клетки человека — медленнее, что связано с их сложностью и функциями.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скорость деления зависит от типа организма и особенностей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Осмос: движение воды через мембрану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это процесс, при котором вода перемещается через мембрану из области с меньшей концентрацией раствора в область с большей. Это важно для поддержания баланса внутри клетки.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осмос поддерживает тургор, благодаря чему листья остаются упругими. При недостатке воды тургор падает, и растения завядают, что обратимо при поливе.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одной клетки у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организмов, таких как амёба, одна клетка сама обеспечивает питание, движение и размножение. Это позволяет им выживать в разных условиях самостоятельно.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многоклеточных 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организмах клетки специализированы: нервные, мышечные и покровные выполняют разные функции и образуют ткани, обеспечивая сложные процессы и развитие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одноклеточных и многоклеточных организмов
</a:t>
            </a:r>
            <a:endParaRPr lang="en-US" sz="2232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микроскопия позволяет увидеть клетки в школе, демонстрируя их структуру и движение. Это доступный и важный метод для начального изучения биологии.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дают увеличения в тысячи раз, открывая внутренние органоиды. Методы ДНК-анализов помогают изучать наследственность и диагностировать болезни.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ключ к пониманию жизни и науки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биологии, открывающая тайны жизни. Знания о клетках способствуют развитию медицины и биотехнологий, помогая сохранять природу и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2026-05-08T07:38:18Z</dcterms:created>
  <dcterms:modified xsi:type="dcterms:W3CDTF">2026-05-08T07:38:18Z</dcterms:modified>
</cp:coreProperties>
</file>