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проходят государственные границы и почему их изучают в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определяет пределы суверенитета: на карте это линия, в реальности — реки, хребты, моря и населённые пункты.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государственная граница: географический и правовой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граница связывает место на местности и предел полномочий государства. Её устанавливают договорами, международными решениями и итогами политических изменений. Особенно интенсивно система границ формировалась в XIX–XX веках после распада империй и деколонизации.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границы проходят по суше и встречаются чаще всего. Их приходится обозначать на местности, контролировать проезды и маршруты, а также уточнять при изменениях рельефа и хозяйственных объектов.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задают пределы территориальных вод и экономических зон, а воздушные — пространство над территорией государства. Для каждого вида нужны отдельные правила контроля, обозначения и правового регулирования.
</a:t>
            </a:r>
            <a:endParaRPr lang="en-US" sz="1181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и озёрные границы опираются на естественные водные объекты. Но из‑за изменения русел, уровня воды и береговой линии они требуют регулярных наблюдений и точных описаний в документах.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государственных границ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 природным рубежам
</a:t>
            </a:r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природе доверяют роль ориентира
</a:t>
            </a:r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рубежи удобно использовать: их хорошо видно на местности и проще распознать без сложных инструментов. Поэтому границы часто проводят по рекам, озёрам, горным хребтам, проливам, а иногда и по пустынным участкам.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примеры природных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Пиренеи отделяют Испанию от Франции, река Рейн играет важную роль в европейских разграничениях, а озеро Танганьика встречается в описаниях рубежей Восточной Африки. На карте рельеф и вода помогают «читать» линию границы.
</a:t>
            </a:r>
            <a:endParaRPr lang="en-US" sz="2358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географии заметнее сухопутные и морские рубежи: через них идут базовые маршруты и контроль перемещений.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рубеж проходит по воде, спор чаще связан не с «идеей», а с практикой измерений и изменениями водных объектов.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типов государственных границ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обобщённая схема: точные доли зависят от методики подсчёта и состава выборки; точные статистические значения не приведены.
</a:t>
            </a:r>
            <a:endParaRPr lang="en-US" sz="7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и исключительная экономическая зона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граница задаёт, где начинается действие норм прибрежного государства: территориальное море, прилежащая зона и исключительная экономическая зона. Эти различия важны для безопасности и регулирования хозяйственной деятельности.
</a:t>
            </a:r>
            <a:endParaRPr lang="en-US" sz="126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Конвенции ООН по морскому праву, территориальное море обычно отсчитывается от берега и составляет 12 морских миль, а исключительная экономическая зона — до 200 морских миль. Права государства различаются по глубине и характеру контроля.
</a:t>
            </a:r>
            <a:endParaRPr lang="en-US" sz="1257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пределах указанных зон государство получает полномочия для суверенного контроля, охраны порядка, добычи ресурсов и регулирования промысла. Чем дальше от берега, тем сильнее влияет международно-правовой режим.
</a:t>
            </a:r>
            <a:endParaRPr lang="en-US" sz="1422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205021"/>
            <a:ext cx="4775700" cy="299885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у моря различаются по объёму прав прибрежного государства и по степени действия международных правил. Ключевая закономерность — по мере удаления от берега роль суверенных полномочий уменьшается.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деление зон помогает избегать конфликтов: спор чаще возникает из‑за границ полномочий, а не из‑за самой идеи морского рубежа.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зоны у морской границы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ООН по морскому праву (в пределах общих положений о зонах).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последовательность работ: от политического решения до фиксации на местности.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устанавливается государственная граница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Делимитация закрепляет линию в договоре и на карте, а демаркация переносит её на местность через обозначения и знаки. Эти шаги различаются по результату и проверке.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этапов снижает риск ошибок между документами и реальным перенесением линии.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практика установления границ; терминология «делимитация/демаркация» в учебных курсах по географии и праву.
</a:t>
            </a:r>
            <a:endParaRPr lang="en-US" sz="4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Кашмир — пример того, как политические решения и исторические претензии могут «закрепляться» на карте, но сохранять конфликтность на десятилетия. Для географии это урок: граница часто становится не только линией, но и фактором повседневной безопасности и управления территориями.
</a:t>
            </a:r>
            <a:endParaRPr lang="en-US" sz="785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Кашмир остаётся зоной споров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Южно‑Китайском море напряжение связано с морскими правами, доступом к ресурсам и маршрутами судоходства. Здесь особенно заметно, что «граница» включает зоны различного правового режима и требует точных карт, измерений и международных интерпретаций.
</a:t>
            </a:r>
            <a:endParaRPr lang="en-US" sz="805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Южно-Китайское море: спор не только о суше
</a:t>
            </a:r>
            <a:endParaRPr lang="en-US" sz="137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 и Нахичеванская Автономная Республика показывают, как эксклавы и анклавы усложняют транспорт, администрирование и экономические связи. Для жителей важны пограничные правила и инфраструктура, а для государств — согласование режимов пересечения и взаимодействие с окружающими территориями.
</a:t>
            </a:r>
            <a:endParaRPr lang="en-US" sz="702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 и Нахичевань: как работает анклавный эффект
</a:t>
            </a:r>
            <a:endParaRPr lang="en-US" sz="1001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участки, анклавы и эксклавы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конфликты возникают там, где граница проходит по сложным природным объектам или была начерчена без учёта расселения и будущих интересов государств.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природные ресурсы, вода и транспортные связи — наиболее повторяющиеся «триггеры» споров, а природные изменения дополнительно усиливают неопределённость рубежей.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пограничных споров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кейсов; статистические доли не приводятся (учебная классификация, без официальной выборки).
</a:t>
            </a:r>
            <a:endParaRPr lang="en-US" sz="7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34438"/>
            <a:ext cx="435600" cy="38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6774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57383"/>
            <a:ext cx="218400" cy="194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967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73937"/>
            <a:ext cx="218400" cy="1747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граница влияет на жизнь людей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 миграционные 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58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определяет, кто может пересекать её и как часто. Это влияет на маршруты транспорта, время ожидания и выбор пунктов пропуска, поэтому меняются привычные пути работы, учёбы и поездок.
</a:t>
            </a:r>
            <a:endParaRPr lang="en-US" sz="1474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приграничные рынки
</a:t>
            </a:r>
            <a:pPr algn="l" indent="0" marL="0">
              <a:lnSpc>
                <a:spcPct val="115000"/>
              </a:lnSpc>
              <a:buNone/>
            </a:pPr>
            <a:r>
              <a:rPr lang="en-US" sz="52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стыке стран появляются рынки, где быстрее формируются спрос и предложение. Пересечения маршрутов делают товары доступнее, но правила перевозки, проверки и разный режим пошлин требуют особой подготовки.
</a:t>
            </a:r>
            <a:endParaRPr lang="en-US" sz="1314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обмен семьями
</a:t>
            </a:r>
            <a:pPr algn="l" indent="0" marL="0">
              <a:lnSpc>
                <a:spcPct val="115000"/>
              </a:lnSpc>
              <a:buNone/>
            </a:pPr>
            <a:r>
              <a:rPr lang="en-US" sz="5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визовых требованиях и документах усложняют учебные программы, академические поездки и участие в экзаменах. Для семей граница также означает регулярные визиты, планирование и дополнительные проверки.
</a:t>
            </a:r>
            <a:endParaRPr lang="en-US" sz="1308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Работа, цены и бытовые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приграничных районах заметны различия валют, цен и условий трудоустройства. Одновременно ужесточаются проверки документов, сверки по базам и контроль перевозимых вещей, что влияет на повседневные решения людей.
</a:t>
            </a:r>
            <a:endParaRPr lang="en-US" sz="1308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127021"/>
            <a:ext cx="5226300" cy="32818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сухопутные границы мира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протяжённости и некоторых практических особенностей рубежей показывает, что важны не только километры, но и горы, реки, пункты пропуска и плотность населения.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длина усиливает нагрузку на контроль, инфраструктуру и согласование процедур, но сама по себе не гарантирует высокий уровень конфликтности без политико-ресурсных причин.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9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границ: общие справочные оценки по странам (без единого «единственного» стандарта измерения).
</a:t>
            </a:r>
            <a:endParaRPr lang="en-US" sz="690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 России связаны с Балтийским, Чёрным, Японским и Беринговым морями, а также с арктическими акваториями; там действуют правила по морскому праву и разграничению зон.
</a:t>
            </a:r>
            <a:endParaRPr lang="en-US" sz="1186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 на карте Евразии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сухопутные направления проходят с Казахстаном, Китаем, Монголией, Финляндией и Норвегией; характер территории меняется от степей к лесным районам, а это влияет на инфраструктуру и контроль.
</a:t>
            </a:r>
            <a:endParaRPr lang="en-US" sz="1119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имеет сухопутные, речные, озёрные и морские рубежи, поэтому на её примере хорошо видно разнообразие способов делимитации и демаркации — от пунктов пропуска на суше до морских зон.
</a:t>
            </a:r>
            <a:endParaRPr lang="en-US" sz="11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городской среде граница может проходить по мосту, набережной, улице, вокзальной территории или линии застройки. Поэтому её следы видны в транспортной инфраструктуре, а проверочные процедуры завязаны на маршруты людей.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граница выглядит в городе и сельской местности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граница часто совпадает с рекой, лесополосой, полем, дорогой или линией на открытой равнине. На местности её обозначают столбы, знаки, ограждения, пункты пропуска и координаты.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порядок действий при пересечении границы; для авиационных и морских маршрутов добавляются безопасность и санитарный контроль.
</a:t>
            </a:r>
            <a:endParaRPr lang="en-US" sz="946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 пограничном переходе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на карте граница кажется стабильной, её «опора» может меняться из‑за договорённостей, природных процессов и пересмотра прежних решений.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сочетание политических причин и природных факторов: войны и ресурсоёмкие регионы часто запускают цепочки изменений быстрее всего.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государственные границы меняются со временем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классификация учебных причин; количественные доли не рассчитывались (нет единой сопоставимой статистики по всем случаям).
</a:t>
            </a:r>
            <a:endParaRPr lang="en-US" sz="7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ООН закрепляет суверенное равенство государств и обязанность решать споры мирными средствами, а не через силовое изменение положения рубежей.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границ силой рассматривается как нарушение международного права; это подрывает основы региональной безопасности и становится источником длительной международной нестабильности.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Хельсинкский заключительный акт 1975 года подтвердил нерушимость послевоенных границ в Европе и необходимость уважать территориальную целостность государств при любых разногласиях.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2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право и принцип неприкосновенности границ
</a:t>
            </a:r>
            <a:endParaRPr lang="en-US" sz="2322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одновременно разделяет государства и задаёт правила взаимодействия между ними: от законодательства и торговли до культурных контактов.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граница действует как правовой «каркас» и как механизм согласования интересов: взаимодействие возможно, но только в установленных правилах.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государственной границы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учебной обществознательческой и географической литературы о функциях границ.
</a:t>
            </a:r>
            <a:endParaRPr lang="en-US" sz="7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граница как линия на карте и часть реального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границ определяется природными рубежами, договорами и политическими решениями, поэтому оно связано с историей и географией. Их изучение связывает физическую географию, право и повседневную жизнь людей.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2026-05-11T23:56:28Z</dcterms:created>
  <dcterms:modified xsi:type="dcterms:W3CDTF">2026-05-11T23:56:28Z</dcterms:modified>
</cp:coreProperties>
</file>