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Крупный, плотный и экономически влиятельный регион Европы.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общая характеристика региона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страны Европы вне СНГ. Его приморское положение, выход к важным морям и близость государств сформировали тесные торговые, транспортные и культурные связи между странами.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положение Зарубежной Европы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Экономико-географическое положение региона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расположено в умеренном климатическом поясе, что способствует комфортным условиям жизни, устойчивому сельскому хозяйству и развитию хозяйства без резких природных ограничений.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Атлантикой и внутренними морями Европы исторически помогало региону участвовать в международной торговле, миграциях и обмене идеями.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внешним миром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Изрезанная береговая линия, полуострова и острова сделали морской транспорт одним из ключевых факторов освоения региона, торговли и роста портовых центров.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расстояния между государствами и высокая транспортная доступность усиливают деловые контакты, приграничное сотрудничество и ежедневные экономические связи между соседними странами.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территории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разнообразие ландшафтов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Северной Европы характерны следы древнего оледенения, скалистые берега, фьорды и озёрные районы, которые придают ландшафту суровый и выразительный облик.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природных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равнин, низменностей, гор и морских побережий создаёт большое природное разнообразие, которое влияет на специализацию хозяйства и типы расселения.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региона отличается молодыми складчатыми горами, расчленённым рельефом и ярко выраженными средиземноморскими ландшафтами, особенно заметными на побережьях и в предгорьях.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Европе широко распространены равнины и холмистые территории, удобные для земледелия, расселения населения и строительства транспортных магистралей.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 региона сосредоточивают основную часть населения и экономической активности, а небольшие страны нередко выделяются очень высокой плотностью.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лидирует по численности населения; между крупными и средними странами заметен значительный разрыв.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округлённые оценки по состоянию на 2023 год.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региона по численности населения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стран городское население преобладает над сельским. Это связано с ранней индустриализацией, развитой инфраструктурой и концентрацией рабочих мест в городах и агломерациях.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Париж, Рейнско-Рурский район, Милан и Мадрид образуют крупнейшие узлы расселения, где сосредоточены промышленность, услуги, транспорт и управленческие функции.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стран важен приток населения из-за рубежа. Он поддерживает численность населения, рынок труда и рост городов, особенно в Германии, Франции, Испании и Великобритании.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размещено очень неравномерно: наиболее плотно заселены промышленные районы, побережья и транспортные коридоры, тогда как горные и северные территории заселены слабее.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935491"/>
            <a:ext cx="5955300" cy="28568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сведения и страноведческие данные.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Зарубежной Европы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крупнейших и наиболее значимых стран региона по ключевым характеристикам.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региона различаются по положению и специализации, но все они обладают сильной экономикой и тесными международными связями.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особенности формирования региона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3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 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мировые войны нанесли региону серьёзный ущерб, изменили границы, экономику и политическую карту, а также ускорили поиск новых форм сотрудничества.
</a:t>
            </a:r>
            <a:endParaRPr lang="en-US" sz="1733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страны региона быстро восстанавливали промышленность, транспорт и города, опираясь на научно-технический прогресс и межгосударственную кооперацию.
</a:t>
            </a:r>
            <a:endParaRPr lang="en-US" sz="1675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странах Зарубежной Европы раньше, чем во многих других регионах, начались фабричное производство, рост городов и формирование индустриального общества.
</a:t>
            </a:r>
            <a:endParaRPr lang="en-US" sz="16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европейской интеграции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послевоенного сближения государств Зарубежной Европы.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Зарубежной Европы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ведущий сектор экономики региона. Особенно заметны банковское дело, страхование, торговля, образование, здравоохранение, транспорт и международный туризм.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сектор остаётся очень сильным, прежде всего в машиностроении, автомобилестроении, химии и фармацевтике, где высоки технологии и добавленная стоимость.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его доля меньше, сельское хозяйство отличается высокой интенсивностью, технической оснащённостью и товарностью, обеспечивая значительные объёмы качественной продукции.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Франция, Италия, Великобритания и Нидерланды формируют ядро хозяйства региона, концентрируя финансы, производство, транспортные узлы и международные компании.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центры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услуг сосредоточены в крупнейших городах и деловых центрах, где формируются финансовые, транспортные и образовательные кластеры.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подтверждает постиндустриальный характер экономики региона и её ориентацию на высокую добавленную стоимость.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отраслевой структуры хозяйства Зарубежной Европы; учебная интерпретация, 2025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Отраслевая структура экономики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прохладных и влажных районах Северной Европы сельское хозяйство ориентировано на животноводство. Здесь особенно развиты молочное скотоводство, свиноводство и выращивание кормовых культур, необходимых для устойчивого производства продукции круглый год.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молоко, мясо и кормовые культуры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Европе преобладают крупные фермерские хозяйства с высокой механизацией. Основу специализации составляют зерновые, картофель, сахарная свёкла и мясо-молочное животноводство, обеспечивающие не только внутренний рынок, но и переработку.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зерно и технические культуры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Европы сельское хозяйство приспособлено к тёплому и сухому климату. Здесь выращивают виноград, оливки, цитрусовые, овощи и табак, а ландшафт часто формируют террасные поля и садовые хозяйства у побережья.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средиземноморские культуры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сельское хозяйство меняется от севера к югу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международные связи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 путей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региона отличается высокой плотностью и взаимосвязанностью. Железные дороги, автомагистрали и внутренние водные пути сокращают расстояния между странами и делают передвижение людей и грузов быстрым и регулярным.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Европы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порты, включая Роттердам, Антверпен, Гамбург и Марсель, обслуживают огромные потоки сырья и готовой продукции. Их значение усиливается выгодным положением на пересечении мировых торговых маршрутов.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Авиационные узлы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Париж, Франкфурт-на-Майне и Амстердам входят в число важнейших авиационных центров. Через них проходят деловые, туристические и транзитные пассажирские потоки, связывающие Европу с другими частями света.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Транзитное значение региона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выступает как мост между Атлантикой, Азией, Африкой и Америкой. Благодаря этому здесь сосредоточены не только перевозки, но и логистика, международная торговля и сервисные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крупные агломерации и промышленные коридоры, где одновременно сосредоточены производство, транспорт и высокая плотность населения.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наиболее остры там, где хозяйственная концентрация сочетается с высокой нагрузкой на воздух, воду и прибрежные экосистемы.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экологических проблем Зарубежной Европы по учебным материалам; оценочная схема, 2025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региона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и ограничения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располагает отдельными месторождениями каменного угля, железных и цветных руд, но их запасы неравномерны. Поэтому многим странам приходится активно импортировать сырьё и топливо.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руда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Гидроэнергия особенно важна в горных и северных районах, а лесные ресурсы Скандинавии поддерживают деревообработку и целлюлозно-бумажную отрасль. Эти ресурсы используются более рационально, чем раньше.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леса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шельфа Северного моря имеют большое значение для энергетики и добычи углеводородов. Они поддерживают промышленность, но требуют строгого контроля из-за экологической чувствительности акватории.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море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сырьевой базы ускорила внедрение энергоэффективных технологий, переработки материалов и высокотехнологичного производства. Это делает экономику региона менее зависимой от традиционного сырья.
</a:t>
            </a:r>
            <a:endParaRPr lang="en-US" sz="1475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экономии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113949"/>
            <a:ext cx="5955300" cy="26360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субрегионов Зарубежной Европы по учебной географии
</a:t>
            </a:r>
            <a:endParaRPr lang="en-US" sz="1109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субрегионов Зарубежной Европы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природные условия и структура хозяйства заметно различаются между севером, центром, западом и югом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тяготеет к ресурсам и морю, запад и центр — к урбанизации и индустрии, а юг — к сельскому хозяйству, туризму и прибрежным агломерациям.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язык и культура Европы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сосуществуют романские, германские, славянские, кельтские и финно-угорские языки. Это разнообразие сформировало разные культурные традиции и усилило своеобразие национальных школ образования, литературы и искусства.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литература, музыка, архитектура и система образования оказали заметное влияние на мировую культуру. Именно поэтому регион воспринимается не только как экономический, но и как цивилизационный центр.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хранители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центры, университеты, соборы, замки и музеи сохраняют память о разных эпохах развития региона. Многие из них стали важными объектами туризма и вошли в список Всемирного наследия ЮНЕСКО.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Зарубежная Европа стала пространством взаимодействия христианских конфессий и светских культурных моделей. Такое наследие заметно в праздниках, архитектуре, общественных нормах и системе культурных ценностей.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Рим и другие исторические столицы привлекают путешественников музеями, площадями и памятниками архитектуры. Туристы приезжают сюда не только ради известных достопримечательностей, но и ради особой городской атмосферы, которая соединяет прошлое и современность.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узнают сразу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Греция и Италия особенно популярны благодаря тёплому климату и протяжённым побережьям. Пляжный отдых здесь дополняют экскурсии, гастрономия и развитая гостиничная сеть, которая делает поездки удобными и массовыми.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солнце и отдых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 Швейцария известны Альпами, где туризм не прекращается в течение года. Летом здесь востребованы походы и оздоровительный отдых, а зимой — горнолыжные курорты, транспортная доступность и сервис высокого уровня.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круглогодичный сезон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остаётся центром туризма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Зарубежной Европы в XXI веке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остаётся одним из ключевых центров мировой экономики благодаря развитой промышленности, финансовым услугам, науке и высококвалифицированной рабочей силе. Это поддерживает его конкурентоспособность на глобальных рынках.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лидерства требует экологических преобразований, технологических инноваций и повышения энергоэффективности. Только так регион сможет удерживать высокий уровень жизни и отвечать на внешнюю конкуренцию.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будущего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сталкивается со старением населения и необходимостью управлять миграционными потоками. Эти процессы влияют на рынок труда, социальные расходы и долгосрочные приоритеты развития.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вызовы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Зарубежной Европы — глубокая интеграция государств, единый рынок и удобная транспортная сеть. Они облегчают торговлю, перемещение людей и кооперацию между странами.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 связи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 — это компактный и густонаселённый регион, где природные условия, история и хозяйство образуют тесную систему. Его сила — в интеграции, услугах, промышленности и культурном богатстве.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регион высокой связности и развития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2026-06-03T03:16:48Z</dcterms:created>
  <dcterms:modified xsi:type="dcterms:W3CDTF">2026-06-03T03:16:48Z</dcterms:modified>
</cp:coreProperties>
</file>