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 проверка фактов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отличать факт от выдумки и проверять информацию перед выводом.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верить сразу всему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приходит из разных мест: учебников, сайтов, видео, постов и пересказов. Чтобы не ошибиться, важно сравнивать источники, проверять числа и замечать, где факт смешан с мнением.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6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мнение и интерпретация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68" dirty="0"/>
          </a:p>
        </p:txBody>
      </p:sp>
      <p:sp>
        <p:nvSpPr>
          <p:cNvPr id="8" name="Text 2"/>
          <p:cNvSpPr txBox="1"/>
          <p:nvPr/>
        </p:nvSpPr>
        <p:spPr>
          <a:xfrm>
            <a:off x="359988" y="1458065"/>
            <a:ext cx="4067739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проверить: это дата, число, событие или результат опыта. Если утверждение можно подтвердить источником или наблюдением, оно относится именно к фактам.
</a:t>
            </a:r>
            <a:endParaRPr lang="en-US" sz="1102" dirty="0"/>
          </a:p>
        </p:txBody>
      </p:sp>
      <p:sp>
        <p:nvSpPr>
          <p:cNvPr id="9" name="Text 3"/>
          <p:cNvSpPr txBox="1"/>
          <p:nvPr/>
        </p:nvSpPr>
        <p:spPr>
          <a:xfrm>
            <a:off x="359988" y="1189626"/>
            <a:ext cx="4067739" cy="2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является фактом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359988" y="2681489"/>
            <a:ext cx="4067739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показывает отношение человека: нравится, лучше, кажется, важно. У двух людей могут быть разные мнения об одном и том же факте.
</a:t>
            </a:r>
            <a:endParaRPr lang="en-US" sz="1102" dirty="0"/>
          </a:p>
        </p:txBody>
      </p:sp>
      <p:sp>
        <p:nvSpPr>
          <p:cNvPr id="11" name="Text 5"/>
          <p:cNvSpPr txBox="1"/>
          <p:nvPr/>
        </p:nvSpPr>
        <p:spPr>
          <a:xfrm>
            <a:off x="359988" y="2413050"/>
            <a:ext cx="4067739" cy="2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мнение отличается
</a:t>
            </a:r>
            <a:endParaRPr lang="en-US" sz="1202" dirty="0"/>
          </a:p>
        </p:txBody>
      </p:sp>
      <p:sp>
        <p:nvSpPr>
          <p:cNvPr id="12" name="Text 6"/>
          <p:cNvSpPr txBox="1"/>
          <p:nvPr/>
        </p:nvSpPr>
        <p:spPr>
          <a:xfrm>
            <a:off x="359988" y="3904929"/>
            <a:ext cx="4067739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объясняет, почему факт произошел и что он означает. Один и тот же набор фактов может привести к разным объяснениям и выводам.
</a:t>
            </a:r>
            <a:endParaRPr lang="en-US" sz="1102" dirty="0"/>
          </a:p>
        </p:txBody>
      </p:sp>
      <p:sp>
        <p:nvSpPr>
          <p:cNvPr id="13" name="Text 7"/>
          <p:cNvSpPr txBox="1"/>
          <p:nvPr/>
        </p:nvSpPr>
        <p:spPr>
          <a:xfrm>
            <a:off x="359988" y="3636489"/>
            <a:ext cx="4067739" cy="2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интерпретация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влияют на доверие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68" dirty="0"/>
          </a:p>
        </p:txBody>
      </p:sp>
      <p:sp>
        <p:nvSpPr>
          <p:cNvPr id="11" name="Text 2"/>
          <p:cNvSpPr txBox="1"/>
          <p:nvPr/>
        </p:nvSpPr>
        <p:spPr>
          <a:xfrm>
            <a:off x="359950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не равна 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сильной эмоцией заставляют доверять быстрее, чем стоит. Формулировки вроде «шок» или «срочно» привлекают внимание, но не помогают проверить содержание.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2489674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обобщения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Абсолютные слова, такие как «всегда» и «никогда», требуют особой осторожности. В реальной информации исключения встречаются часто, поэтому такие слова нужно перепроверять.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4619399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«доказано» звучит убедительно, но без ссылок оно ничего не подтверждает. Надежнее звучит сообщение, где ясно указано, кто и как проверял данные.
</a:t>
            </a:r>
            <a:endParaRPr lang="en-US" sz="1102" dirty="0"/>
          </a:p>
        </p:txBody>
      </p:sp>
      <p:sp>
        <p:nvSpPr>
          <p:cNvPr id="14" name="Text 5"/>
          <p:cNvSpPr txBox="1"/>
          <p:nvPr/>
        </p:nvSpPr>
        <p:spPr>
          <a:xfrm>
            <a:off x="6749117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важнее громкости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и конкретная фраза легче проверяется. Чем меньше громких слов и больше точных деталей, тем проще найти источник и сравнить его с другими данными.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и вторичные источники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59986" y="1760448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источник создан теми, кто видел событие, проводил опыт или собирал данные. Это может быть документ, фотография, запись интервью или результаты наблюдения.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9986" y="1518726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из первых рук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9986" y="2865444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Вторичный источник объясняет или пересказывает уже собранную информацию. К нему относятся учебники, статьи, обзоры и многие видео, где автор опирается на чужие данные.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59986" y="2623722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 объяснение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59986" y="3970430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факта полезно смотреть оба типа. Первичный источник показывает основу, а вторичный помогает понять смысл, но ни один из них не стоит принимать без проверки.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59986" y="3728708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сравнивать вместе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бывают и чем они отличаются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учебники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 книги проходят редактуру и часто помогают разобраться в теме, но их содержание может устареть. Поэтому всегда стоит смотреть дату издания.
</a:t>
            </a:r>
            <a:endParaRPr lang="en-US" sz="1235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и справочники дают общий обзор темы. Они удобны для начала поиска, но для точных выводов обычно нужно искать более подробные источники.
</a:t>
            </a:r>
            <a:endParaRPr lang="en-US" sz="1235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и документы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Статьи, новости, документы и отчеты полезны, когда нужны свежие сведения, даты и числа. Лабораторные записи особенно важны для проверки экспериментов и наблюдений.
</a:t>
            </a:r>
            <a:endParaRPr lang="en-US" sz="1235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может быть понятным и наглядным, но его нужно оценивать особенно внимательно: кто автор, откуда данные и есть ли ссылка на оригинал.
</a:t>
            </a:r>
            <a:endParaRPr lang="en-US" sz="12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достоверности источника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признаки источника, прежде чем доверять ему. Важно, есть ли автор, дата, ссылки на данные и возможность проверки. Прозрачность обычно повышает доверие.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прозрачных признаков, тем выше доверие к источнику.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оценки информационных источников
</a:t>
            </a:r>
            <a:endParaRPr lang="en-US" sz="8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проверки факта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строится от уточнения утверждения к сравнению независимых источников.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триангуляция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352550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разные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трех надежных источников, которые не копируют друг друга. Подходят энциклопедия, музейный сайт и научно-популярная статья, если они опираются на проверяемые данные.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320775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совпадения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совпадают ли ключевые факты: даты, названия, числа и определения. Если важные детали одинаковы, вероятность ошибки ниже, чем при одном-единственном подтверждении.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605550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расхождения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источник заметно расходится с остальными, не спешите верить ему. Нужен дополнительный поиск, чтобы понять причину различий и найти первоисточник.
</a:t>
            </a:r>
            <a:endParaRPr lang="en-US" sz="13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дата и контекст решают многое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657775" y="1311375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дата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Уточняйте, когда был опубликован материал и к какому времени он относится. Старые данные могут быть точными, но описывать уже изменившуюся ситуацию.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657775" y="2494054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место, участников и тему. Без этих деталей цитата, фото или число легко теряют смысл и могут быть поняты неверно.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657775" y="3676746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полный оригинал, а не обрезанный фрагмент. Так проще понять, что было сказано или показано на самом деле.
</a:t>
            </a:r>
            <a:endParaRPr lang="en-US" sz="11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числа и статистику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большое число не гарантирует точность: важно, кого именно сравнивали и сколько данных было собрано. Среднее помогает, но не показывает разброс.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 разнообразнее выборка, тем меньше риск ошибочного вывода. Одного среднего значения недостаточно без понимания разброса и условий сбора данных.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для объяснения принципа выборки и среднего значения.
</a:t>
            </a:r>
            <a:endParaRPr lang="en-US" sz="7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сообщениях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68" dirty="0"/>
          </a:p>
        </p:txBody>
      </p:sp>
      <p:sp>
        <p:nvSpPr>
          <p:cNvPr id="11" name="Text 2"/>
          <p:cNvSpPr txBox="1"/>
          <p:nvPr/>
        </p:nvSpPr>
        <p:spPr>
          <a:xfrm>
            <a:off x="359950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источника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«ученые доказали» звучат убедительно, но без ссылки на исследование они ничего не подтверждают. Всегда ищите, кто именно сказал это и на чем основан вывод.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2489674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Вырвано из 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может менять смысл, если ее вырезали из длинного текста. Проверьте полную запись, чтобы увидеть, не пропущены ли важные слова и уточнения.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4619399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 значит из-за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события произошли подряд, это еще не значит, что одно вызвало другое. Для причинности нужны дополнительные данные, а не только совпадение по времени.
</a:t>
            </a:r>
            <a:endParaRPr lang="en-US" sz="1102" dirty="0"/>
          </a:p>
        </p:txBody>
      </p:sp>
      <p:sp>
        <p:nvSpPr>
          <p:cNvPr id="14" name="Text 5"/>
          <p:cNvSpPr txBox="1"/>
          <p:nvPr/>
        </p:nvSpPr>
        <p:spPr>
          <a:xfrm>
            <a:off x="6749117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цифры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впечатляют, но без точного описания они мало что говорят. Нужно понимать, о чем именно идет речь: о людях, случаях, сообщениях или просмотрах.
</a:t>
            </a:r>
            <a:endParaRPr lang="en-US" sz="1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скриншоты нужно перепроверять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352550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оригинал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оригинальную публикацию: страницу, пост, запись, документ или видео. Именно там видно полный текст, дату и автора, а не только удобный для пересылки фрагмент.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320775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 полной версией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проверьте, не был ли скриншот изменен: обрезан, отредактирован или взят из старого обсуждения. Сравните его с полной версией и посмотрите, совпадают ли детали.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605550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спешить с выводом
</a:t>
            </a:r>
            <a:pPr algn="l" indent="0" marL="0">
              <a:lnSpc>
                <a:spcPct val="115000"/>
              </a:lnSpc>
              <a:buNone/>
            </a:pPr>
            <a:r>
              <a:rPr lang="en-US" sz="63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первоисточник не находится, не делайте уверенный вывод. Лучше написать, что сообщение пока не подтверждено, и искать дополнительные следы: архив, ссылку или независимое упоминание.
</a:t>
            </a:r>
            <a:endParaRPr lang="en-US" sz="13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455" y="1311375"/>
            <a:ext cx="629309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оценивать сайт или канал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прозрачных признаков, тем легче доверять материалу и перепроверять его. Отсутствие автора, дат и ссылок снижает надежность.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нескольким признакам можно понять, насколько сайт или канал помогает проверять информацию.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информационных ресурсов, сформулированные для учебной презентации.
</a:t>
            </a:r>
            <a:endParaRPr lang="en-US" sz="6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 за публикацию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 проект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посмотрите, назван ли автор и есть ли страница с описанием проекта. Это помогает понять, кто отвечает за текст и можно ли связаться с редакцией.
</a:t>
            </a:r>
            <a:endParaRPr lang="en-US" sz="1235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разделы «О нас», «Контакты» и правила публикации. В них обычно объясняют, как устроена работа, кто проверяет материалы и как исправляют ошибки.
</a:t>
            </a:r>
            <a:endParaRPr lang="en-US" sz="1235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финансирует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 источники финансирования и поддержку проекта. Если это не скрывается, проще оценить возможные интересы и понять, есть ли риск предвзятости.
</a:t>
            </a:r>
            <a:endParaRPr lang="en-US" sz="1235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Анонимные страницы и каналы без команды требуют особой осторожности. Если непонятно, кто публикует материал, проверять факты нужно особенно тщательно и только по надежным источникам.
</a:t>
            </a:r>
            <a:endParaRPr lang="en-US" sz="123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Чеклист проверки факта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проверки: от формулировки утверждения до вывода о его надежности.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три коротких утверждения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352550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утверждение нужно проверить по справочнику или надежному сайту. Здесь есть конкретный факт, поэтому важно убедиться, что название дерева и формулировка совпадают с источником.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320775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утверждение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звучит не просто описание опыта, а сильный вывод. Нужно проверить, был ли эксперимент проведен правильно, достаточно ли данных и можно ли делать такой общий вывод.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605550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утверждение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Скриншот сам по себе не доказывает, что цитата настоящая. Сначала ищут оригинальную публикацию, потом смотрят дату и автора, а уже после делают вывод о доверии.
</a:t>
            </a:r>
            <a:endParaRPr lang="en-US" sz="13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Шпаргалка: как оформить ответ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68" dirty="0"/>
          </a:p>
        </p:txBody>
      </p:sp>
      <p:sp>
        <p:nvSpPr>
          <p:cNvPr id="11" name="Text 2"/>
          <p:cNvSpPr txBox="1"/>
          <p:nvPr/>
        </p:nvSpPr>
        <p:spPr>
          <a:xfrm>
            <a:off x="722850" y="1311375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Сформулировать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кратко запишите само утверждение: что именно нужно проверить и в чем состоит вопрос. Без точной формулировки легко начать искать не то, что требуется.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722850" y="2005058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укажите найденный источник: сайт, книгу, документ, видео или публикацию. Полезно сразу отметить автора, название и дату, чтобы потом можно было быстро вернуться к материалу.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722850" y="2698743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подтверждения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проверьте, совпадает ли информация хотя бы в двух независимых источниках. Если совпадают не только слова, но и детали, доверие к факту растет.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722850" y="3392432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оцените, есть ли ссылка на первоисточник, полный контекст и понятный способ проверки. Чем прозрачнее материал, тем легче объяснить свой выбор.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722850" y="4086127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напишите короткий вывод: доверяю, сомневаюсь или пока не могу подтвердить. Главное — объяснить решение одним-двумя точными предложениями без лишних эмоций.
</a:t>
            </a:r>
            <a:endParaRPr lang="en-US" sz="10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привычка проверять факты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проверять факты особенно полезна там, где легко поверить яркой фразе, фотографии или числу без пояснений.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Фактчекинг полезен в самых разных ситуациях, потому что уменьшает ошибки и помогает делать более точные выводы. Это универсальный навык, а не разовое упражнение.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для показа пользы привычки проверять факты.
</a:t>
            </a:r>
            <a:endParaRPr lang="en-US" sz="8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навык на каждый день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 нужна не только на уроках, но и в переписке, новостях и обычных разговорах. Она помогает не торопиться с выводами, задавать правильные вопросы и уверенно отличать надежные знания от слухов.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2026-07-25T21:03:38Z</dcterms:created>
  <dcterms:modified xsi:type="dcterms:W3CDTF">2026-07-25T21:03:38Z</dcterms:modified>
</cp:coreProperties>
</file>