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jpe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Неоконсервативная революция 1980-х годов: содержание и проблематика
</a:t>
            </a:r>
            <a:endParaRPr lang="en-US" sz="3069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истоков, идей, реформ и международного влияния неоконсервативной революции 1980-х.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возникновения неоконсерватизма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Критический экономический кризис, спад доверия к кейнсианству и рост идеологического противостояния в 1970-х создали предпосылки для нового политического курса — неоконсерватизма.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концепты неоконсерватизма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Идеология продвигает свободный рынок и минимизацию роли государства в экономике как средство повышения эффективности и роста.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национальным интересам, индивидуальной ответственности и сохранению традиционных ценностей общества.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институтов гражданского общества и моральных основ рассматривается как фундамент устойчивости и развития страны.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Интеллектуальные истоки и развитие неоконсерватизма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7825" y="458900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1960–1970-е: критика радикализма и кейнсианства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7825" y="836213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Неоконсерваторы выступали против растущего радикализма и неэффективности социальной политики «Great Society» в США.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017850" y="1575313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1980: публикация «Свобода выбора» Милтона Фридмана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017850" y="1952625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Экономист Фридман представил обоснование свободного рынка и ограниченного вмешательства государства.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4017850" y="3802388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в индустриальных западных демократиях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017850" y="4179700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Изначально в США, затем в Великобритании и других странах, идеи повлияли на политический курс.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4447825" y="2685975"/>
            <a:ext cx="37593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1980-е: формализация философии Ирвингом Кристолом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4447825" y="3063288"/>
            <a:ext cx="3759300" cy="50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Кристол систематизировал идеологические позиции неоконсерватизма, выделив ключевые принципы движения.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фигуры неоконсервативных реформ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Рональд Рейган, президент США (1981–1989), продвинул дерегуляцию, урезание налогов и усиление оборонного бюджета.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Маргарет Тэтчер, премьер-министр Великобритании (1979–1990), реализовала приватизацию, реформы трудового права и снижала влияние профсоюзов.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33497" y="1175216"/>
            <a:ext cx="6052907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реформы в США при Рейгане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налоговой политики и безработицы в период 1980–1986 годов указывают на начальный успех реформ.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налогов и дерегуляция способствовали умеренному снижению безработицы и стимулированию экономического роста.
</a:t>
            </a:r>
            <a:endParaRPr lang="en-US" sz="1583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 экономического анализа США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тэтчеризма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приватизация крупнейших государственных компаний способствовала формированию частного сектора.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государственного вмешательства привело к реструктуризации экономики и разрастанию сектора услуг.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ограничение роли профсоюзов и ужесточение трудового законодательства изменили рынок труда и снизили коллективное влияние.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безработицы в первые годы реформ стал вызовом, за которым последовал экономический подъём и повышение эффективности.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853847"/>
            <a:ext cx="4814700" cy="25135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реформ в США и Великобритании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целей, результатов и вызовов реформ Рейгана и Тэтчер в 1980-х годах.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либеральные тенденции сопровождались разными социальными последствиями из-за особенностей реформ.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 ОБСЕ, министерства экономики США и Великобритании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Взгляды неоконсерваторов на государство и общество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Минимизация участия государства в экономике рассматривается как способ стимулировать личную инициативу и конкуренцию.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конкуренции поощряется в ключевых сферах, включая образование и здравоохранение, как основа эффективности.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«государства благосостояния» объясняется его якобы подавляющим влиянием на социальную мобильность и ответственное поведение.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Неоконсерватизм и национальная идентичность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Подчёркивается важность возрождения патриотизма через символику и государственные праздники.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обновляется военная традиция, в США — усиливается риторика национального величия и единства.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акцентируют национальную историю как способ укрепления моральных основ общества.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показатели США в 1980-х годах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экономический рост, социальный разрыв углубился, что вызвало серьезные дискуссии о справедливости реформ.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подъем сопровождался снижением инфляции и безработицы, но рост госдолга и неравенства стал серьезной проблемой.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Бюро экономического анализа США, 1980–1989 гг.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политика и её последствия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федеральных социальных программ снизило государственные расходы, но увеличило нагрузку на уязвимые слои населения и социальные службы.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304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критики отмечали, что данные меры усилили социальное неравенство и осложнили положение малообеспеченных групп.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736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Неоконсерваторы подчеркивали необходимость самостоятельности граждан, стимулировали предпринимательство и личную ответственность в социальной сфере.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6800" y="1789371"/>
            <a:ext cx="19536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реформы Национальной службы здравоохранения ограничили доступность и качество оказания медицинских услуг для некоторых категорий граждан.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политика и идеология 1980-х годов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религиозного консерватизма привел к усилению поддержки традиционных семейных и общественных ценностей как основы стабильности общества.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и культурные новаторства часто подвергались критике со стороны консервативных кругов, что вызвало общественные споры о роли цензуры.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СМИ выросла в формировании общественного мнения и культурных тенденций, став полем для борьбы между традиционалистами и прогрессивными движениями.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0725"/>
            <a:ext cx="4147200" cy="22072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36807" y="1310725"/>
            <a:ext cx="4147200" cy="220725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и глобальное влияние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54300" y="36312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усиление и противостояние СССР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54300" y="41145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1980-х США резко увеличили военные расходы, направляя средства на инновационные программы и поддержку союзников. Это усилило давление на Советский Союз и обострило Холодную войну.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725475" y="3633500"/>
            <a:ext cx="35433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антикоммунистических движений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725475" y="4116800"/>
            <a:ext cx="40023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Правительства Рейгана и Тэтчер активно поддерживали сопротивления в Польше и Афганистане, а также операции в Гренаде, что стало частью широкой стратегии по сдерживанию советского влияния.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02693" y="1175216"/>
            <a:ext cx="4114514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преобразований Тэтчеризма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в Великобритании сопровождались значительными изменениям на рынке труда и в промышленности, положительно и отрицательно влияя на экономику и общество.
</a:t>
            </a:r>
            <a:endParaRPr lang="en-US" sz="135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Приватизация и реформы ослабили профсоюзы, повысили безработицу, но способствовали росту сферы услуг и деиндустриализации.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труда Великобритании, 1980–1985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реакция на реформы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648722" y="3284250"/>
            <a:ext cx="2500959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1982–1984 гг.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648740" y="3765775"/>
            <a:ext cx="2743177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Массовые протесты кампаний за ядерное разоружение и против сокращения социальных программ охватили крупные города Великобритании и США.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45099" y="328425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1980-х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745117" y="376577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и культурная поляризация усилилась, партии и активисты радикально расходились в оценках проводимой политики.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196876" y="131980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1984–1985 гг.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196894" y="180132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Широкая шахтерская стачка в Великобритании вызвала серьёзные столкновения с властями и стала символом сопротивления реформам.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последствия неоконсерватизма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западом польской «Солидарности» способствовала росту демократического движения и ослаблению коммунистического контроля в Восточной Европе.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военных расходов и гонка вооружений ускорили истощение советской экономики, способствуя завершению Холодной войны.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Жёсткая риторика и экономические санкции усилили давление на СССР, стимулируя реформы и перестройку Горбачёва.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и проблемные аспекты неоконсерватизма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государственного долга в США вызвал опасения по поводу финансовой устойчивости и будущих экономических кризисов.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роли профсоюзов привело к снижению защиты прав рабочих и ухудшению условий труда в некоторых секторах.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социального неравенства и сокращение поддержки уязвимых слоёв обострили социальную напряжённость и невысокий уровень доверия к власти.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дерегуляции были неоднозначными: улучшение бизнеса сочеталось с ростом преступности и ухудшением социальной инфраструктуры.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4789" y="2680411"/>
            <a:ext cx="2548800" cy="2075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9365" y="2680411"/>
            <a:ext cx="2548800" cy="20758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97078" y="2680411"/>
            <a:ext cx="2548800" cy="2075878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 долгосрочное влияние неоконсерватизма
</a:t>
            </a:r>
            <a:endParaRPr lang="en-US" sz="3000" dirty="0"/>
          </a:p>
        </p:txBody>
      </p:sp>
      <p:sp>
        <p:nvSpPr>
          <p:cNvPr id="13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444789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Консолидация либерально-консервативной идеологии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444789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свободного рынка и ограниченного государства закрепились в политике Запада, формируя основу экономического развития и государственного управления.
</a:t>
            </a:r>
            <a:endParaRPr lang="en-US" sz="900" dirty="0"/>
          </a:p>
        </p:txBody>
      </p:sp>
      <p:sp>
        <p:nvSpPr>
          <p:cNvPr id="16" name="Text 4"/>
          <p:cNvSpPr txBox="1"/>
          <p:nvPr/>
        </p:nvSpPr>
        <p:spPr>
          <a:xfrm>
            <a:off x="6149365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Противоречивость реформ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149365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одних реформы стали источником экономического подъёма, для других — причиной социальных проблем и усиления неравенства, продолжая вызывать дискуссии.
</a:t>
            </a:r>
            <a:endParaRPr lang="en-US" sz="900" dirty="0"/>
          </a:p>
        </p:txBody>
      </p:sp>
      <p:sp>
        <p:nvSpPr>
          <p:cNvPr id="18" name="Text 6"/>
          <p:cNvSpPr txBox="1"/>
          <p:nvPr/>
        </p:nvSpPr>
        <p:spPr>
          <a:xfrm>
            <a:off x="3297078" y="1475425"/>
            <a:ext cx="25488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государственного регулирования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3297078" y="1958720"/>
            <a:ext cx="2548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Уменьшение вмешательства государства в экономику стало доминантной стратегией, что способствовало росту бизнеса, но породило новые социальные вызовы.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382524"/>
            <a:ext cx="3982500" cy="234905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2838025"/>
            <a:ext cx="39825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 противоречия неоконсерватизма 1980-х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1980-х изменила западные общества, заложив основы современной экономики и политики, но обострила социальные и культурные противоречия, требующие дальнейшего осмысления.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2026-05-11T06:25:53Z</dcterms:created>
  <dcterms:modified xsi:type="dcterms:W3CDTF">2026-05-11T06:25:53Z</dcterms:modified>
</cp:coreProperties>
</file>