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армия страны и почему это важно для каждого гражданина?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Вооружённых Сил Российской Федерации
</a:t>
            </a:r>
            <a:endParaRPr lang="en-US" sz="39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структуру армии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ВС РФ показывает, кто и как отвечает за оборону страны, как распределяются полномочия и какие силы действуют против разных угроз. Это основа понимания воинской обязанности, безопасности государства и роли армии в жизни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Вооружённых Сил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ведут боевые действия на суше, удерживают территории и прикрывают важные направления, составляя основу наземной группировки.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 защищают воздушное пространство, применяют авиацию и обеспечивают контроль в космической сфере, включая наблюдение и связь.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охраняет морские рубежи, обеспечивает действия на морских театрах и защищает коммуникации, действуя вместе с другими видами ВС.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ВС РФ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вид Вооружённых Сил действует в своей среде и какую задачу решает.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закрывает свою сферу безопасности, а вместе они образуют единую систему обороны.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Вооружённых Сил Российской Федерации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на переднем плане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заметны танки, боевые машины пехоты и артиллерийские системы — именно они обеспечивают мощь наземной группировки. Такая техника позволяет быстро усиливать участок фронта и удерживать занятые рубежи в сложной местности.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реальной местности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действуют там, где есть дороги, поля, города и укрепления, поэтому им нужны манёвренность и координация. Инженерные машины, средства связи и огневая поддержка помогают решать задачи последовательно и надёжно.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войска: техника и задачи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Сухопутные войска в группировке
</a:t>
            </a:r>
            <a:endParaRPr lang="en-US" sz="291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взаимодействия разведки, огневых средств, манёвренных подразделений и инженерного обеспечения.
</a:t>
            </a:r>
            <a:endParaRPr lang="en-US" sz="11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Истребители, бомбардировщики, штурмовики, разведывательные и транспортные самолёты обеспечивают защиту неба, поддержку войск и перевозку личного состава и грузов.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силы прикрывают важные объекты, города и войска от воздушного нападения, снижая риск удара с воздуха и обеспечивая устойчивость обороны.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ПВО и ПРО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связанные с ними системы дают связь, навигацию и наблюдение за обстановкой, без которых современное управление войсками невозможно.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средства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подразделения отслеживают воздушную обстановку, своевременно обнаруживают цели и передают информацию для принятия решений и отражения угрозы.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Радиотехническое наблюдение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Воздушно-космические силы
</a:t>
            </a:r>
            <a:endParaRPr lang="en-US" sz="3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ВКС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несут авиация и ПВО, поскольку они работают постоянно и реагируют на быстро меняющуюся воздушную обстановку.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 радиотехнические средства поддерживают управление, делая защиту воздушного пространства непрерывной и точной.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Воздушно-космических сил Российской Федерации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Надводные силы обеспечивают присутствие в морской зоне, сопровождают суда и защищают коммуникации, которые важны для снабжения и безопасности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и его состав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силы действуют скрытно, ведут патрулирование и решают задачи стратегического сдерживания, усиливая защищённость морских рубежей.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авиация ведёт разведку, ищет цели и поддерживает действия флота, а береговые войска прикрывают побережье, базы и важные объекты.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пехота действует на приморских и островных направлениях, где требуется высокая мобильность и взаимодействие с кораблями и другими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компоненты флота распределяют функции между морем, берегом и воздушной поддержкой.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ВМФ действует как многоуровневая система: каждый компонент решает свою задачу, но результат достигается только совместно.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Военно-морского флота Российской Федерации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ВМФ и их задачи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стратегического назначения обеспечивают сдерживание на межконтинентальной дальности и создают основу ядерного баланса, повышая цену любой крупной агрессии против государства.
</a:t>
            </a:r>
            <a:endParaRPr lang="en-US" sz="1317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Воздушно-десантные войска отличаются высокой мобильностью: они способны быстро прибывать в район задачи, усиливать нужное направление и действовать в тылу противника или в труднодоступной местности.
</a:t>
            </a:r>
            <a:endParaRPr lang="en-US" sz="1276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рода войск не подменяют основные виды Вооружённых Сил, а расширяют их возможности там, где особенно важны скорость реагирования, точность поражения и стратегическая глубина.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рода войск: специальные возможности армии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РВСН и стратегическое сдерживание
</a:t>
            </a:r>
            <a:endParaRPr lang="en-US" sz="305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стратегического назначения входят в состав стратегических ядерных сил и опираются на шахтные и мобильные комплексы, обеспечивающие надёжность и живучесть боевого дежурства.
</a:t>
            </a:r>
            <a:endParaRPr lang="en-US" sz="1178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значение состоит в предотвращении большой войны: противник должен учитывать неизбежность ответного удара, поэтому РВСН относятся к высшему уровню обороны государства и безопасности страны.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управления Вооружёнными Силами РФ
</a:t>
            </a:r>
            <a:endParaRPr lang="en-US" sz="280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подчинение: от высшего политического руководства к военным органам управления и далее к объединениям, соединениям и частям.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воинских формирований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объединяет больше сил, а командование требует более сложной связи, планирования и координации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масштаба повышает управленческую сложность и расширяет зону ответственности от тактического к стратегическому уровню.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общепринятой структуре воинских формирований ВС РФ.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обеспечения армии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сведения о противнике, местности и обстановке, чтобы командование принимало решения на основе актуальных данных и могло уточнять цели для подразделений.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передачу приказов, донесений и сигналов управления, поддерживая непрерывность командования между уровнями от штаба до подразделения.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и РХБЗ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подразделения создают проходы, переправы и укрепления, а войска РХБЗ снижают последствия заражения и проводят специальную обработку.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и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 снабжает войска боеприпасами, топливом и питанием, а медицинская служба организует помощь, эвакуацию и восстановление боеспособности.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специальных войск и служб обеспечения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выполняют специальные войска и службы и какой практический результат это даёт в боевой обстановке.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инженерное обеспечение, защита и снабжение превращают разрозненные действия в устойчивую систему, способную работать длительно и согласованно.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специальных войск и служб обеспечения ВС РФ.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округа и флоты позволяют распределять силы по крупным направлениям с учётом границ, удалённости районов, транспортных магистралей и особенностей природной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размещение помогает заранее прикрывать базы, аэродромы, порты и важные коммуникации, сокращая время реагирования на угрозы и повышая устойчивость обороны.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Территориальный принцип показывает, что военная организация строится не формально, а как ответ на географию страны, направления возможных действий и стратегическую обстановку.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округа и территориальная организация обороны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видов и родов войск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численность, а степень участия каждого компонента в типовой операции с учётом взаимодействия, поддержки и стратегического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тесно связаны сухопутный, воздушный и обеспечивающий компоненты; морской и стратегический элементы усиливают общую систему с разных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компонентов ВС РФ, составленная на основе их типовых задач.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 состава ВС РФ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 армии всё сильнее определяется беспилотными системами, высокоточным оружием и спутниковой связью, которые повышают точность разведки и скорость принятия решений.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значение автоматизированных пунктов управления, радиоэлектронной борьбы и цифрового обмена данными: в современных условиях преимущество получает сторона, быстрее координирующая действия подразделений.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 единая система безопасности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Российской Федерации объединяют разные виды, рода войск и службы в целостную структуру, где каждый элемент усиливает другой и обеспечивает защиту государства.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2026-05-21T05:44:39Z</dcterms:created>
  <dcterms:modified xsi:type="dcterms:W3CDTF">2026-05-21T05:44:39Z</dcterms:modified>
</cp:coreProperties>
</file>