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поэма: герои, боги и вечные сюжеты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героев, богов и великих испытаний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поэмы выросли из устных рассказов сказителей: их запоминали, повторяли и передавали из поколения в поколение. Так сохранились истории о войнах, странствиях и героях, которые стали частью культуры Древней Греции и Рима.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устной песни к великой книге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античная поэма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большое стихотворное произведение с развернутым сюжетом, где рассказывается о подвигах, войнах, путешествиях и судьбе героя.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жанра характерны высокий стиль, торжественная речь, длинные описания битв, морских дорог, пиров и поединков, а также обращение к богам и музам.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поэма говорит не о частной жизни, а о событиях, важных для целого народа, его памяти и представлений о славе.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131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256"/>
            <a:ext cx="3904200" cy="194828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Гомер и начало европейского эпоса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7650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«Илиада» как книга о войне и чести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Гомера перед читателем оживают Ахилл, Гектор и Агамемнон. История Троянской войны показана как столкновение силы, гордости и долга, а не только как рассказ о сражениях. Именно поэтому «Илиада» стала образцом героического эпоса.
</a:t>
            </a:r>
            <a:endParaRPr lang="en-US" sz="1347" dirty="0"/>
          </a:p>
        </p:txBody>
      </p:sp>
      <p:sp>
        <p:nvSpPr>
          <p:cNvPr id="10" name="Text 3"/>
          <p:cNvSpPr txBox="1"/>
          <p:nvPr/>
        </p:nvSpPr>
        <p:spPr>
          <a:xfrm>
            <a:off x="4836075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«Одиссея» как история дороги домой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Одиссей проходит через чудовищ, волшебство и морские опасности, чтобы вернуться на Итаку. Рядом с ним особенно заметна Пенелопа, которая хранит верность и терпение. Эта поэма показывает, что смелость бывает не только в бою, но и в ожидании.
</a:t>
            </a:r>
            <a:endParaRPr lang="en-US" sz="134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«Илиады» и «Одиссеи»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 по-разному устроены две поэмы Гомера.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«Илиада» сильнее связана с войной и честью, а «Одиссея» — с дорогой, умом и верностью семье.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Поэмы Гомера «Илиада» и «Одиссея»; тематический анализ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важна сцена, где Приам просит вернуть тело сына. Она показывает, что даже в военное время люди остаются способными к состраданию.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«Илиада»: Троянская война и гнев Ахилла
</a:t>
            </a:r>
            <a:endParaRPr lang="en-US" sz="3163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поэмы происходят в последний год Троянской войны, когда спор Ахилла с Агамемноном лишает греков их сильнейшего воина.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самых трагичных моментов — гибель Патрокла. После нее Ахилл возвращается в бой, сражается с Гектором и побеждает его в поединке.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«Одиссея»: долгое возвращение домой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Одиссей не просто плывет домой — он каждый раз должен выбирать между риском и надеждой. Испытания с Полифемом, сиренами, Сциллой и Харибдой проверяют его смелость и находчивость.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герой странствует, Пенелопа в Итаке хранит верность мужу и дому. Благодаря этому поэма говорит не только о приключениях, но и о силе терпения, памяти и семейной любви.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59980"/>
            <a:ext cx="4759500" cy="151884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античного эпоса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трех главных поэм показывает, как меняются герои и идеи от Греции к Риму.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поэмы рассказывают о славе и испытаниях, а римская — о долге и происхождении государства.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Гомер, «Илиада» и «Одиссея»; Вергилий, «Энеида»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6399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41999" y="4229420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864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12099" y="4206233"/>
            <a:ext cx="521700" cy="4637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героя в античной поэме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должен быть смелым и готовым к подвигу, но его сила ценится не сама по себе, а как способ защитить честь и товарищей.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 мужество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оказывается между личным чувством и обязанностью. Именно в таких ситуациях становится видно, каким человеком он является на самом деле.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 долг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античном мире герой не считает себя всесильным. Он понимает, что его путь зависит и от богов, и от воли судьбы.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богам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самых дальних странствиях герой помнит о семье, родине и своем возвращении. Эта верность делает его образ особенно человечным.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дому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сюжет античной поэмы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героическом эпосе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Боги в античном эпосе не стоят в стороне: они вмешиваются в события, поддерживают любимых героев и мешают их противникам. Так сюжет становится напряжённее и непредсказуемее.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Боги в сюжете античной поэмы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40525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действия Зевса, Афины, Аполлона и Посейдона древние авторы показывали зависимость человека от высшей воли. Это усиливало мифический характер поэмы и делало конфликт значимее.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Жанровые признаки античной поэмы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видны признаки, которые вместе создают узнаваемый облик эпоса и отличают его от лирики и обычного повествования.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сюжет о подвигах и торжественный стиль. Остальные признаки поддерживают его звучание и помогают запоминанию 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поэмам Гомера и Вергилия; без точной статистики, 2025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античного эпоса
</a:t>
            </a:r>
            <a:endParaRPr lang="en-US" sz="3078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эпитеты помогают быстро узнавать героев и сохраняют ритм рассказа. Поэтому «быстроногий Ахилл» или «многоумный Одиссей» звучат как часть устойчивой традиции.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и повторы делают сцены ярче и понятнее. Читатель легче представляет битвы, море, оружие и движение войска, даже если текст был создан для устного исполнения.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 к музам и богам придают поэме торжественный тон. Они напоминают, что рассказ идёт не только о людях, но и о мире мифов.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Развёрнутые описания кораблей, пиров и поединков замедляют действие, но создают величавое звучание. Благодаря им античный эпос воспринимается как большое и значительное произведение.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после падения Трои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Эней спасается из погибшей Трои и отправляется в долгие странствия. Его путь полон испытаний, потому что герой должен не только выжить, но и сохранить будущее своего рода.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«Энеида»: римская поэма о судьбе Энея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 и судьба Рима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Вергилий показывает Энея как человека долга, который думает не только о себе. Поэма связывает древний миф с римской историей и объясняет важность служения государству.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59980"/>
            <a:ext cx="4759500" cy="15188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греческого и римского эпоса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римская поэма продолжает традицию Греции, но делает главный акцент на долге и исторической миссии.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эпос сосредоточен на героической славе и испытаниях, а римский сильнее подчёркивает ответственность перед будущим государством.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Гомер, «Илиада»; Гомер, «Одиссея»; Вергилий, «Энеида»
</a:t>
            </a:r>
            <a:endParaRPr lang="en-US" sz="150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900" y="1604408"/>
            <a:ext cx="521700" cy="46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5625" y="1584875"/>
            <a:ext cx="50280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5450" y="1627595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54175" y="1584875"/>
            <a:ext cx="502800" cy="50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античная поэма важна сегодня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89170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поэмы стали образцом для многих позднейших произведений. Через них европейская литература училась строить большой сюжет и создавать яркого героя.
</a:t>
            </a:r>
            <a:endParaRPr lang="en-US" sz="1374" dirty="0"/>
          </a:p>
        </p:txBody>
      </p:sp>
      <p:sp>
        <p:nvSpPr>
          <p:cNvPr id="15" name="Text 3"/>
          <p:cNvSpPr txBox="1"/>
          <p:nvPr/>
        </p:nvSpPr>
        <p:spPr>
          <a:xfrm>
            <a:off x="312097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о пути
</a:t>
            </a:r>
            <a:pPr algn="l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странствиях, возвращении и преодолении испытаний до сих пор знакомы читателю. В них легко узнать мотивы приключений и поиска своего пути.
</a:t>
            </a:r>
            <a:endParaRPr lang="en-US" sz="1386" dirty="0"/>
          </a:p>
        </p:txBody>
      </p:sp>
      <p:sp>
        <p:nvSpPr>
          <p:cNvPr id="16" name="Text 4"/>
          <p:cNvSpPr txBox="1"/>
          <p:nvPr/>
        </p:nvSpPr>
        <p:spPr>
          <a:xfrm>
            <a:off x="535025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искусство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Античный эпос вдохновлял театр, живопись и кино. Его герои и сцены часто появляются в новых произведениях как узнаваемые культурные образы.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757952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Верность, мужество, дружба и выбор между долгом и желанием остаются понятными и сегодня. Поэтому античные поэмы не теряют интереса для школьников.
</a:t>
            </a:r>
            <a:endParaRPr lang="en-US" sz="137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античного эпоса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ценности проявляются через поступки героев, а не в виде прямых нравоучений. Именно поэтому поэмы читаются как рассказы о выборе.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проверяются храбрость и верность, но без мудрости и самообладания герой не может пройти испытание до конца.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ценностных мотивов по поэмам Гомера и Вергилия; без точной статистики, 2025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Современному читателю античный эпос помогает увидеть, как люди древности понимали славу, судьбу и ответственность. Эти представления отличаются от современных, но остаются понятными.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поэма и современный читатель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герои и напряжённые эпизоды делают поэмы похожими на большие приключенческие истории. Поэтому их интересно читать даже тем, кто только начинает знакомство с классикой.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конфликты, потеря близких и возвращение домой придают текстам эмоциональную силу. В них легко узнать чувства, которые переживают люди и сегодня.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школы античная поэма важна ещё и как начало европейской традиции. Она показывает, откуда выросли многие книги, сюжеты и образы мировой культуры.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античного эпоса через века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древние устные песни превращались в записанные поэмы и продолжали жить в культуре.
</a:t>
            </a:r>
            <a:endParaRPr lang="en-US" sz="140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7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поэма: наследие, которое живёт
</a:t>
            </a:r>
            <a:pPr algn="l" indent="0" marL="0">
              <a:lnSpc>
                <a:spcPct val="100000"/>
              </a:lnSpc>
              <a:buNone/>
            </a:pPr>
            <a:r>
              <a:rPr lang="en-US" sz="17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поэма объединила миф, историю и человеческие переживания в одном большом мире. Благодаря ей мы и сегодня понимаем ценность долга, верности, мужества и выбора.
</a:t>
            </a:r>
            <a:endParaRPr lang="en-US" sz="397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2026-05-22T23:49:44Z</dcterms:created>
  <dcterms:modified xsi:type="dcterms:W3CDTF">2026-05-22T23:49:44Z</dcterms:modified>
</cp:coreProperties>
</file>