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частей речи в русском языке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слова и как их распознавать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части речи в 7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понять значение слова, его форму и роль в предложении. Это основа грамотного письма, верной пунктуации и уверенного морфологического разбора.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слов в русском языке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предметы, признаки, действия и количества, имеют собственное значение и обычно являются членами предложения: существительные, прилагательные, глаголы, числительные, местоимения, наречия.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 называют предметы и признаки, а помогают строить высказывание. Они связывают слова и части предложения, уточняют отношения между ними и оттенки смысла.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слова, которые выражают чувства, побуждения или передают звуки. Они делают речь более живой, но не входят в основные самостоятельные части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различаются группы частей речи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слов отличаются значением, вопросами и ролью в 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слова несут основное значение, служебные помогают связи, особые передают эмоции и звуки.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«Части речи в русском языке»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называет предметы, людей, явления, события и чувства. К этой части речи относятся слова школа, мама, дождь, радость и многие другие.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существительного есть род, число и падеж. Оно может быть одушевлённым или неодушевлённым, собственным или нарицательным, что важно при разборе слова.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существительных изменяются по числам и падежам, а некоторые употребляются только в единственном или только во множественном числе. Это зависит от значения слова.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существительное бывает подлежащим или дополнением, потому что именно оно называет того, о ком или о чём говорится в предложении.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обозначает признак предмета: цвет, форму, размер, материал или качество. Такую роль выполняют слова высокий, зимний, деревянный.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связано с существительным и повторяет его род, число и падеж. Благодаря этому словосочетание звучит грамотно и точно: зимний день, высокая гора.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сравнивать признаки: красивый — красивее — самый красивый. Такие формы помогают передать различие между предметами по одному признаку.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краткие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прилагательных есть полная и краткая форма. Краткие формы часто выражают состояние или оценку: рад, готов, важен, спокоен.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называет количество предметов или порядок при счёте. К этой части речи относятся слова пять, десятый, оба и им подобные.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отвечают на вопрос сколько? Они называют точное число предметов, людей или событий и часто используются в вычислениях и измерениях.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отвечают на вопрос который по счёту? Они показывают место предмета в ряду: первый, десятый, двадцатый.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нужны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особенно важны в датах, возрасте, расписаниях, номерах и перечислениях, где без точности невозможно правильно понять информацию.
</a:t>
            </a:r>
            <a:endParaRPr lang="en-US" sz="10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 на предмет, признак или количество, не называя их прямо. Оно помогает сказать я, ты, этот, кто-то, столько без повторов.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местоимениям речь становится короче и естественнее. Они связывают предложения между собой и помогают избежать однообразного повторения одних и тех же слов.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местоимений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есть личные, указательные, вопросительные, отрицательные, неопределённые и другие разряды местоимений. Каждый из них выполняет свою задачу в речи.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местоимение, нужно понять, на что оно указывает в контексте. Само по себе оно не называет предмет, а лишь заменяет его.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как часть речи действия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25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действие, состояние или процесс: читать, расти, думать. Он показывает, что происходит с предметом или что делает действующее лицо.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949816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называется инфинитивом. Она отвечает на вопросы что делать? что сделать? и помогает найти слово в словаре.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72036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глагола есть вид, время, лицо, число, наклонение и спряжение. Эти признаки показывают, когда происходит действие и как оно связано с говорящим.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5490908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часто делают текст живым и динамичным. Именно они передают движение событий, смену действий и развитие мысли.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7262571" y="2268671"/>
            <a:ext cx="17004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от других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глагол, нужно задать вопрос к слову и проверить, обозначает ли оно действие или состояние. Контекст помогает избежать ошибки.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5258404" y="11742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обозначает признак действия, признака или другого наречия. Оно отвечает на вопросы как? , где? , когда? , в какой степени? и уточняет смысл высказывания.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258411" y="20754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обычно не изменяется, поэтому его форма остаётся одинаковой в тексте. Это отличает его от многих других самостоятельных частей речи.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258411" y="2985038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быстро, очень, слева, вчера помогают точнее описать действие или обстоятельства. Они делают сообщение более подробным и понятным для читателя.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части речи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0004" y="1794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делают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не называют предметы, признаки или действия, а помогают словам соединяться между собой и уточняют отношения в предложении. Без них речь теряет точность и становится менее связной.
</a:t>
            </a:r>
            <a:endParaRPr lang="en-US" sz="1097" dirty="0"/>
          </a:p>
        </p:txBody>
      </p:sp>
      <p:sp>
        <p:nvSpPr>
          <p:cNvPr id="11" name="Text 3"/>
          <p:cNvSpPr txBox="1"/>
          <p:nvPr/>
        </p:nvSpPr>
        <p:spPr>
          <a:xfrm>
            <a:off x="180011" y="292220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служебным частям речи относятся предлоги, союзы и частицы. Каждая группа выполняет свою задачу: одни показывают связи, другие соединяют части высказывания, третьи добавляют оттенки смысла.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180011" y="405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служебные слова не являются членами предложения, они помогают правильно строить фразы, передавать логику высказывания и избегать двусмысленности. Именно поэтому их нужно уметь узнавать в тексте.
</a:t>
            </a:r>
            <a:endParaRPr lang="en-US" sz="10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союзы и частицы в речи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связывают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помогают строить словосочетания и указывают на отношения между словами: место, причину, время, направление. В школьной речи часто встречаются примеры: в классе, около дома, благодаря помощи.
</a:t>
            </a:r>
            <a:endParaRPr lang="en-US" sz="1097" dirty="0"/>
          </a:p>
        </p:txBody>
      </p:sp>
      <p:sp>
        <p:nvSpPr>
          <p:cNvPr id="9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связывают однородные члены, простые предложения в составе сложного и отдельные смысловые части текста. Они показывают, как связаны мысли: и, но, потому что, если.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уточняют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называют предметы, но добавляют к слову дополнительные оттенки значения. Они могут отрицать, выделять, смягчать или усиливать высказывание: не, бы, ли, же.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 русского языка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58404" y="11742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помогают сразу передать эмоции и реакцию говорящего. Слова ах, ой, увы, эй выражают удивление, радость, досаду, испуг или призыв без длинного объяснения.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258411" y="20754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 слова передают звуки, которые слышны в природе, в мире животных или предметов. Так появляются формы вроде мяу, бум, кап-кап, которые делают текст нагляднее и живее.
</a:t>
            </a:r>
            <a:endParaRPr lang="en-US" sz="1097" dirty="0"/>
          </a:p>
        </p:txBody>
      </p:sp>
      <p:sp>
        <p:nvSpPr>
          <p:cNvPr id="12" name="Text 4"/>
          <p:cNvSpPr txBox="1"/>
          <p:nvPr/>
        </p:nvSpPr>
        <p:spPr>
          <a:xfrm>
            <a:off x="5258411" y="2985038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 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слова часто встречаются в диалогах и художественных текстах, потому что они помогают передать настроение героя, создать звучание сцены и сделать высказывание более выразительным.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групп частей речи в системе языка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самостоятельные слова образуют основу языка и несут основную смысловую нагрузку в тексте.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речи самостоятельных слов, тем точнее она называет предметы, признаки и действия; служебные и особые слова дополняют и оформляют высказывание.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«Части речи в русском языке»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часть речи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слова по его значению, форме и роли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слова может обмануть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«Что» без подсказки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предложении слово что может быть местоимением, если оно заменяет предмет или признак и отвечает на вопрос. В другом случае оно соединяет части высказывания и становится союзом. Только контекст показывает, как читать эту форму правильно.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«Как» в двух ролях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 нередко обозначает способ действия и тогда является наречием. Но в вопросах и сравнительных оборотах оно соединяет части предложения и выполняет роль союза. Поэтому ученик должен смотреть не только на форму, но и на 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на простых примерах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как по вопросу и значению можно отличить самостоятельные и служебные слова.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определить значимые слова, а служебные и особые слова узнаются по функции: они не называют предметы, но связывают текст или выражают чувства.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«Части речи»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части речи важны для орфографии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помогает определить форму слова и выбрать нужное окончание. Особенно это важно у существительных, прилагательных, числительных и местоимений, где форма зависит от падежа, рода или числа.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 раздельно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орфографические правила связаны с тем, какой частью речи является слово. От этого зависит написание не, употребление предлогов и частиц, а также различение похожих форм.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мягкий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подсказывает, как писать суффиксы, когда нужен мягкий знак и какие формы следует проверить по словарю или по правилу. Это снижает количество ошибок при письме.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точно определяет часть речи, ему легче объяснить написание слова и проверить его форму. Поэтому морфологический разбор помогает не только на уроке, но и в самостоятельной работе.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разных стилях речи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общении часто используются местоимения, частицы и междометия. Они делают реплику короче, естественнее и позволяют быстро выразить отношение к сказанному.
</a:t>
            </a:r>
            <a:endParaRPr lang="en-US" sz="1097" dirty="0"/>
          </a:p>
        </p:txBody>
      </p:sp>
      <p:sp>
        <p:nvSpPr>
          <p:cNvPr id="9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научных текстах чаще встречаются существительные, прилагательные и числительные. Такой набор слов помогает точно называть понятия, признаки, признаки признаков и данные.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литературных текстах заметны глаголы и наречия: они создают движение, передают изменения и помогают читателю ярче представить картину, настроение и действие.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частей речи помогает понимать язык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упорядочивают русский язык: одни слова называют мир, другие связывают его части, третьи выражают чувства и звуки. Знание этой системы делает речь точнее и грамотнее.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2026-05-28T17:10:03Z</dcterms:created>
  <dcterms:modified xsi:type="dcterms:W3CDTF">2026-05-28T17:10:03Z</dcterms:modified>
</cp:coreProperties>
</file>