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2. My Family: семья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семье просто, тепло и по-английски.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 — знакомая и близкая детям тема, поэтому новые слова и фразы быстро становятся понятными. Она помогает говорить о себе, своих близких и учиться строить первые короткие высказывания по-английски.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семьи так легко запоминается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311" y="1508125"/>
            <a:ext cx="2129203" cy="1984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390" y="1508125"/>
            <a:ext cx="2129203" cy="198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490" y="1508125"/>
            <a:ext cx="2129203" cy="198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дерево с подписями
</a:t>
            </a:r>
            <a:pPr algn="ctr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семейном дереве легко увидеть, кто кому приходится родственником. Под каждым именем можно подписать mother, father, sister и brother. Такой способ помогает быстрее запомнить слова и не путать близких членов семьи.
</a:t>
            </a:r>
            <a:endParaRPr lang="en-US" sz="102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Бабушка, дедушка и другие родственники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самых близких слов, в теме встречаются grandmother, grandfather, aunt, uncle и cousin. Эти слова удобно учить вместе с картинкой, где у каждого человека есть своё место в большой и дружной семье.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перепутать похожие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различать brother и sister, а также grandmother и grandfather. Когда слова стоят рядом в наглядной схеме, ребёнку проще заметить, кто мальчик, кто девочка, и кто относится к старшему поколению.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 семье по-английски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 семье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родственника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можно с короткой модели This is my mother. Она звучит просто, понятно и помогает сразу показать, кого ребёнок называет. Такие фразы легко повторять вслух по образцу.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Говорим, кто есть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have a sister сообщает о семье без лишних слов. Она помогает перечислять родственников и строится по одному и тому же порядку, что удобно для запоминания.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семью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family is big показывает, что можно рассказать не только о людях, но и о семье в целом. Так ребёнок учится соединять слова в цельное предложение.
</a:t>
            </a:r>
            <a:endParaRPr lang="en-US" sz="1256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знакомый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модели помогают увидеть английское предложение целиком. Когда структура уже знакома, ребёнок чувствует себя увереннее и быстрее строит собственные фразы о семье.
</a:t>
            </a:r>
            <a:endParaRPr lang="en-US" sz="1023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членов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I have two brothers появляется число, и речь становится точнее. Для третьеклассника это хороший способ потренировать слова family и brother в очень коротком сообщении.
</a:t>
            </a:r>
            <a:endParaRPr lang="en-US" sz="11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540" y="3348634"/>
            <a:ext cx="200447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описать родственников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 приятные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kind помогает сказать, что мама, бабушка или брат добрые. Такая характеристика делает рассказ тёплым и очень понятным, даже если предложение совсем короткое.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и смешные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funny подходит, когда хочется добавить немного улыбки. Можно сказать a funny brother или a funny uncle и сразу сделать описание живым и дружелюбным.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и старшие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young и old помогают показать возраст родственников. Они особенно удобны в коротких сочетаниях вроде a young sister или an old grandmother без сложных правил.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или маленькая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 и small помогают рассказать о семье в целом. Например, my family is big звучит просто и ясно, а a small family помогает сравнить размер 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 и подписи к ним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помогает вспомнить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стоит фотография семьи, слова mother, father, sister и brother запоминаются быстрее. Ребёнок видит реальных людей и сразу связывает английское слово с нужным образом.
</a:t>
            </a:r>
            <a:endParaRPr lang="en-US" sz="1295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подписи к снимкам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фотографиями часто пишут My mum, my dad, my sister, my grandparents. Такие подписи очень короткие, но помогают уверенно повторить лексику и не перегружать память.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 для 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собрать несколько маленьких фото в один коллаж, можно показать разных родственников по отдельности. Это удобно для урока: каждый снимок напоминает своё слово и свою фразу.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устного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семейному фото ребёнку легче составить короткий рассказ и не растеряться. Достаточно посмотреть на снимок, назвать родственников и сказать одну-две простые фразы по-английски.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have в теме «Моя семья»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Сообщаем, что есть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глаголом have можно сказать I have a mother или I have a brother. Это очень удобная модель для третьего класса, потому что она сразу показывает состав семьи.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разговорная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слышится I’ve got a sister. Эта форма встречается в живом разговоре и помогает ребёнку узнавать знакомую фразу в песнях, диалогах и коротких текстах.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нескольких родственниках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have grandparents помогает назвать не одного человека, а сразу целую группу. Так ребёнок учится использовать слово в более широком смысле и замечать множественное число.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модель — много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have легко соединяется с разными словами темы family. Благодаря этому ученик может менять только одно слово, а основа предложения остаётся понятной и стабильной.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рассказ о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ребёнку собрать 3–5 простых предложений без лишней нагрузки.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299579"/>
            <a:ext cx="274200" cy="24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288996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288996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41" y="3172806"/>
            <a:ext cx="274200" cy="219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5551" y="3150036"/>
            <a:ext cx="264900" cy="2649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 семейном общении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помогает вежливо попросить о помощи или о предмете. Оно часто звучит в домашних диалогах и делает просьбу мягкой, доброй и понятной даже для самых маленьких.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учит благодарить за заботу, подарок или помощь. Это слово часто повторяется в коротких фразах и быстро становится привычным, как вежливое доброе спасибо по-английски.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используют, когда нужно извиниться за ошибку или неловкую ситуацию. Для детей это важное слово: оно помогает спокойно исправлять маленькие промахи и сохранять дружелюбный тон.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подходит для начала разговора дома, в школе и в гостях. С него легко стартует короткий диалог, поэтому слово быстро запоминается и часто встречается на уроках.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 помогает красиво завершить разговор и попрощаться с близкими. В семейных диалогах оно звучит естественно и учит ребёнка вежливо заканчивать 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348" y="1203854"/>
            <a:ext cx="2129203" cy="1984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встреча за чашкой чая
</a:t>
            </a:r>
            <a:pPr algn="ctr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для третьего класса бабушка и дедушка часто появляются за чайным столом или рядом с книгой. Их описывают как добрых и заботливых родственников. Слова grandma, grandpa, grandmother и grandfather помогают показать семейное тепло.
</a:t>
            </a:r>
            <a:endParaRPr lang="en-US" sz="1094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чтение и добрые дела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бабушка и дедушка гуляют с ребёнком, читают ему или помогают дома. Такие сцены делают слова живыми и понятными, потому что действие видно сразу. После этого легко сказать: My grandma is kind. My grandpa is funny.
</a:t>
            </a:r>
            <a:endParaRPr lang="en-US" sz="107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 в рассказах на английском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семьи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49675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часто занимается общими играми: play, draw, watch TV. Такие фразы легко запомнить, потому что ребёнок узнаёт знакомые действия и может рассказать о вечере дома простыми словами.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9843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рассказе появляются read и sit together, он звучит спокойнее и теплее. Ученики могут сказать: My father reads books, а потом добавить, что все отдыхают вместе.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70024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cook помогает описать обычные семейные ситуации: My mother cooks dinner. К этой лексике удобно добавлять walk и visit grandparents, чтобы показать разные занятия в течение дня.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675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walk, play and visit делают предложение живым и понятным. Ребёнок может сказать: We walk together, и сразу представить прогулку с родителями или бабушкой и дедушкой.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59843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 совместных делах помогают показать, что семья — это команда. Такие предложения тренируют английский язык в привычных ситуациях и делают рассказ о близких более естественным.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one brother и two brothers помогают заметить окончание -s во множественном числе.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простых примерах дети быстрее видят разницу между одним и несколькими членами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цикла «Моя семья» для 3 класса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348" y="1508125"/>
            <a:ext cx="2129203" cy="198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который встречает после школы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Маши дома живёт cat. Каждый день она говорит: I have a cat, and my cat is funny. Питомец встречает её у двери, а вечером рядом сидит во время чтения. Такой домашний друг делает семейные истории особенно тёплыми.
</a:t>
            </a:r>
            <a:endParaRPr lang="en-US" sz="94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Щенок, который любит играть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Тома есть dog. Он с радостью бегает по комнате и ждёт, когда вся семья выйдет на прогулку. Tom says: We feed our pet every day. Щенок делает дом шумным, весёлым и очень живым.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любимцы и семья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на расстоянии и слова связи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сообщение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открывает phone или message и видит короткое доброе сообщение от бабушки. Даже несколько слов помогают почувствовать заботу и начать день с улыбки.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из дома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отправляет photo из поездки, праздника или обычного вечера. По снимку легко вспомнить людей, места и тёплые моменты, даже если они далеко.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 видеосвязи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video call, родственники видят друг друга и слышат голоса. Дети могут сказать: We talk on the phone, и это сразу становится понятной ситуацией.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ожидание встречи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Letter или короткое письмо помогает сохранить связь надолго. Потом семья снова собирается вместе, и разговоры о дальних родственниках становятся частью обычной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кругу семьи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начинается с простой фразы: It is my birthday. Ребёнок легко называет знакомые слова birthday, cake и present, а затем рассказывает, как дома поздравляют именинника.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вечеринка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вся семья собирается вместе, появляется слово party. Дети могут сказать: We have a family party, и сразу представить стол, улыбки, песни и весёлые разговоры.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present, congratulations и song помогают добавить радость в короткий рассказ. Ученику достаточно нескольких простых предложений, чтобы передать настроение праздника и добрые чувства.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лексика соединяет семью, вежливые слова и приятные эмоции. Такие фразы легко повторять в классе, потому что они звучат знакомо и очень по-доброму.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дела дома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маме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help my mother подходит для самых простых домашних ситуаций. Ребёнок может рассказать, как он помогает убрать игрушки или принести вещи, не усложняя предложение.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tidy up хорошо связано с жизнью школьника. Дети легко понимают: We tidy our room. Такое предложение показывает, что английский язык нужен и дома, и каждый день.
</a:t>
            </a:r>
            <a:endParaRPr lang="en-US" sz="1232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Сервировка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set the table помогают описать подготовку к ужину или обеду. My father sets the table звучит понятно и учит замечать, кто и что делает в семье.
</a:t>
            </a:r>
            <a:endParaRPr lang="en-US" sz="1292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и уборка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wash можно использовать в коротких бытовых фразах: wash hands, wash dishes, wash fruit. Эти примеры знакомы детям и легко включаются в разговор о семейной жизни.
</a:t>
            </a:r>
            <a:endParaRPr lang="en-US" sz="1282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water flowers добавляет в тему семьи заботу и спокойствие. Когда ребёнок говорит о поливе цветов, он показывает, что помогает не только людям, но и дому.
</a:t>
            </a:r>
            <a:endParaRPr lang="en-US" sz="12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мини-диалог о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коротких реплик помогает ребёнку уверенно говорить о себе, задавать простой вопрос и отвечать о семье.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семьи как команды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together показывает, что семья делает многое сообща. Оно подходит к прогулкам, играм, обеду и домашним делам, поэтому помогает строить простые и очень живые предложения.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 и friendly помогают описать тёплый характер семьи. Ребёнок может сказать: My family is friendly, и сразу передать, что дома всем приятно общаться друг с другом.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happy часто встречается в коротких рассказах о семье. Оно помогает показать радость, особенно когда родственники проводят время вместе, отмечают праздник или просто смеются за ужином.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helpful удобно соединять с глаголами действия. Например: Everyone helps at home. Такая фраза учит видеть семью как команду, где каждый делает что-то полезное.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ребёнок уже умеет говорить по теме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родственников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использует слова family, mother, father, sister, brother, grandmother и grandfather. Он может показать, кто есть кто, и не путается в самых важных членах семьи.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цикла школьник может спросить о семье с помощью короткой и вежливой фразы. Это помогает не только рассказывать о себе, но и узнавать о других людях.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 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говорит: This is my… и I have…. Эти модели помогают кратко представить близких людей и построить понятное высказывание без сложных грамматических форм.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небольшим сообщением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составить мини-рассказ из нескольких предложений о своей семье и привычных делах. Такой ответ показывает, что английский уже можно использовать для простого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цикла «My Family»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«My Family» помогает ребёнку говорить о близких по-английски просто и уверенно. Несколько знакомых слов, короткие фразы и добрые примеры превращают первый рассказ о семье в маленький успех.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2026-05-30T07:01:37Z</dcterms:created>
  <dcterms:modified xsi:type="dcterms:W3CDTF">2026-05-30T07:01:37Z</dcterms:modified>
</cp:coreProperties>
</file>