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устройство автомата, порядок действий и требования безопасности.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неполной разборки и сборки автомата Калашникова
</a:t>
            </a:r>
            <a:endParaRPr lang="en-US" sz="30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 Калашникова: устройство и учебное изучение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 — один из самых известных образцов стрелкового оружия. В курсе ОБЗР его изучают как технический объект: рассматривают конструкцию, принцип работы и правила обращения с учебным образцом.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неполной разборки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разборка даёт доступ к основным узлам автомата без полного демонтажа механизмов, что удобно для осмотра, чистки и смазки после учебных занятий.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проверить состояние пружин, соединений и рабочих поверхностей, выявить загрязнение, износ или повреждения до появления неисправностей при дальнейшей работе.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разборка применяется значительно реже, требует специальной подготовки и не относится к стандартным учебным действиям на уроке ОБЗР.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автомата Калашникова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элементы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неподвижным частям относятся ствол со ствольной коробкой, крышка, цевьё и приклад. Они формируют основу оружия и обеспечивают прочность всей системы.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элементы — затворная рама, затвор, возвратный механизм и газовый поршень. Именно их движение определяет работу автоматики при выстреле и перезаряжании.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автомата и их 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узлом и его назначением.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автомата зависит не от одной детали, а от согласованной работы всех узлов.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и конструкция АК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безопасности перед началом работы
</a:t>
            </a:r>
            <a:endParaRPr lang="en-US" sz="297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любыми действиями автомат направляют в безопасную сторону, снимают магазин и убеждаются, что в патроннике нет патрона или другого предмета.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предохранителя должно исключать случайный спуск. Проверка проводится последовательно: сначала визуально, затем по установленному учебному порядку.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учебным оружием требует сосредоточенности, аккуратности и строгого соблюдения инструкции, потому что именно безопасность является исходным условием всех дальнейших 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неполной разборки
</a:t>
            </a:r>
            <a:endParaRPr lang="en-US" sz="274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при учебном изучении порядка разборки автомата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 ствольной коробки и возвратный механизм
</a:t>
            </a:r>
            <a:endParaRPr lang="en-US" sz="2104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крышки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 ствольной коробки закрывает верхнюю часть автомата и предохраняет внутренние механизмы от пыли, влаги и случайных повреждений при обращении.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возвратного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Возвратный механизм состоит из направляющей и пружины. Он возвращает подвижные части в исходное положение после работы автоматики.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пружины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Пружина находится под нагрузкой, поэтому при снятии и установке деталей требуется контролируемое движение без рывков и лишнего усилия.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Неосторожное движение может привести к выскакиванию детали из посадочного места, поэтому элемент берут уверенно, но без спешки.
</a:t>
            </a:r>
            <a:endParaRPr lang="en-US" sz="1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Затворная рама связана с газовым поршнем и передаёт движение, необходимое для работы автоматики. При осмотре проверяют плавность хода и отсутствие перекосов.
</a:t>
            </a:r>
            <a:endParaRPr lang="en-US" sz="1523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Затвор запирает и отпирает канал ствола, а также участвует в извлечении и выбрасывании гильзы. Его рабочие поверхности должны быть чистыми и без повреждений.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боевым выступам затвора: на них не должно быть сколов, трещин, заметной деформации или следов чрезмерного износа.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раме или затворе обнаружены загрязнение, заедание или повреждения, дальнейшая сборка и использование учебного образца требуют дополнительной проверки.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Затворная рама и затвор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необходимости чистки автомата
</a:t>
            </a:r>
            <a:endParaRPr lang="en-US" sz="243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источники загрязнения часто сочетаются, поэтому осмотр выполняют сразу после эксплуатации и перед длительным хранением.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отложений и влаги, тем выше риск задержек и износа подвижных частей.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обобщённый анализ факторов загрязнения автомата Калашникова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трубка и цевьё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трубка должна быть чистой и ровной: любые загрязнения или деформация мешают нормальной работе автоматики и могут нарушить движение подвижных частей.
</a:t>
            </a:r>
            <a:endParaRPr lang="en-US" sz="1555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Цевьё не только удобно лежит в руке, но и защищает её от нагрева. При осмотре важно проверить прочность крепления, отсутствие трещин и перекосов.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детали влияют и на исправность оружия, и на безопасность обращения с ним, поэтому их состояние оценивают особенно внимательно перед дальнейшей сборкой.
</a:t>
            </a:r>
            <a:endParaRPr lang="en-US" sz="15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начинается с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магазина удерживает патроны и задаёт форму всей конструкции. Если он повреждён или деформирован, патроны могут смещаться и подаваться с задержкой. Именно поэтому внешний осмотр корпуса всегда выполняют первым.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Пружина и подаватель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Подающий механизм должен двигаться свободно и без заеданий. Подаватель поднимает патроны по мере расходования, а упругая пружина обеспечивает постоянное давление. Любая потеря упругости сразу отражается на надёжности подачи.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Защёлка фиксирует магазин в оружии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исправный магазин бесполезен, если он неплотно закреплён. Защёлка должна удерживать его без люфта, иначе нарушается подача патронов и возрастает риск сбоя при работе автоматики.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как источник подачи патронов
</a:t>
            </a:r>
            <a:endParaRPr lang="en-US" sz="28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разборке и сборке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ошибок связано не со сложностью деталей, а с невнимательностью, спешкой и нарушением базового порядка действий.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соблюдается последовательность, тем выше риск ошибки; ключевой профилактикой остаётся тщательная проверка разряженности и спокойный темп работы.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по типовым ошибкам, рассматриваемым на занятиях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деталей после разборки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Очистка рабочей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пыль, раскладывают детали в порядке снятия и подготавливают место для осмотра. Это помогает не потерять элементы и быстрее заметить возможные повреждения.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Визуальная проверка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загрязнения, коррозию, трещины, сколы и деформации. Особое внимание уделяют затвору, возвратному механизму и пружинам, где дефекты заметны не сразу.
</a:t>
            </a:r>
            <a:endParaRPr lang="en-US" sz="131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Оценка посадочных мест и соединений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плотность соединений, состояние креплений и отсутствие перекосов. Здесь важно определить, сохраняется ли нормальное взаимодействие всех узлов.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Решение о дальнейшем обслуживании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осмотра определяют, нужна ли чистка, смазка или замена детали. Такой итоговый вывод позволяет избежать задержек и сохранить работоспособность автомата.
</a:t>
            </a:r>
            <a:endParaRPr lang="en-US" sz="12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оценить техническое состояние автомата по внешним признакам до начала дальнейших действий.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выявлены коррозия, деформация или заедание, дальнейшая сборка требует остановки и дополнительной проверки; исправность подтверждается только совокупностью положительных признаков.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технического состояния деталей автомата Калашникова.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исправности и неисправности деталей
</a:t>
            </a:r>
            <a:endParaRPr lang="en-US" sz="24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сборки после осмотра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обратному порядку неполной разборки и показывает логическую связь всех этапов.
</a:t>
            </a:r>
            <a:endParaRPr lang="en-US" sz="13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правильности сборки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сначала проверяют, надёжно ли зафиксированы все элементы и нет ли люфтов. Даже небольшой свободный ход может указывать на неполную посадку детали.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обращают внимание на посторонние звуки, перекосы и плавность работы механизмов. Эти признаки помогают быстро заметить ошибку, допущенную на предыдущем этапе.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Завершающим шагом становится проверка предохранителя и общего состояния автомата. Если всё собрано верно, механизм работает согласованно и без внешних отклонений.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регулярной чистки и обслуживания
</a:t>
            </a:r>
            <a:endParaRPr lang="en-US" sz="280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особенно важен после работы в сырости, пыли и при резких изменениях температуры, когда загрязнения воздействуют на механизм быстрее обычного.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обслуживание, тем выше сохраняется работоспособность и тем ниже риск отказов; запущенное состояние резко снижает надёжность.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зависимости работоспособности от регулярности обслуживания.
</a:t>
            </a:r>
            <a:endParaRPr lang="en-US" sz="1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 воспитательная ценность темы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разборке и осмотре учащийся учится замечать малозаметные детали, различать нормальное и повреждённое состояние элементов и делать выводы по внешним признакам.
</a:t>
            </a:r>
            <a:endParaRPr lang="en-US" sz="121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формирует привычку действовать по инструкции, не пропуская этапы и не заменяя порядок действий произвольными решениями. Это основа любой технической работы.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разряженности, аккуратное обращение с деталями и внимательность к положению механизмов приучают к дисциплине и пониманию цены ошибки.
</a:t>
            </a:r>
            <a:endParaRPr lang="en-US" sz="108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теории и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ОБЗР показывает, как знания об устройстве оружия превращаются в конкретное умение: оценить состояние, выполнить действие по шагам и проверить результат.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устройство, порядок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разборка автомата Калашникова показывает, что точный порядок действий, аккуратность и обязательная проверка разряженности напрямую связаны с безопасностью и надёжностью оружия.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2026-05-21T05:03:46Z</dcterms:created>
  <dcterms:modified xsi:type="dcterms:W3CDTF">2026-05-21T05:03:46Z</dcterms:modified>
</cp:coreProperties>
</file>