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от определения к задачам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фигура, которую важно уметь узнавать и считать.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трапеция нужна в 7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повторить параллельность, перпендикулярность, углы и площади. Трапеция связывает теорию с практическими чертежами и встречается в реальных предметах вокруг нас.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элементы трапеции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четырёхугольник, у которого только одна пара противоположных сторон параллельна. Эта пара сторон всегда образует основание фигуры и определяет её форму.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называют основаниями трапеции. Обычно одно основание длиннее другого, и именно их длины чаще всего используют в формулах площади и средней линии.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непараллельные стороны называются боковыми. Они могут быть равными или разными по длине, а в некоторых видах трапеции одна из них образует прямой угол с основанием.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 — это перпендикулярное расстояние между основаниями. Она не совпадает с боковой стороной, если только трапеция не прямоугольная, и нужна для вычисления площади.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вершин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вершины трапеции обычно обозначают буквами A, B, C, D. Такое обозначение помогает точно записывать стороны, углы и необходимые отрезки в решении задач.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трапеция на чертеже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сразу видно два основания разной длины. Это помогает отличить трапецию от параллелограмма, у которого противоположные стороны попарно равны и параллельны.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или вертикальные стороны соединяют основания и образуют боковые стороны. По ним можно распознавать вид трапеции и находить дополнительные свойства фигуры.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перпендикуляром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обычно проводят из одной точки основания к другому основанию под прямым углом. На чертеже её отмечают знаком прямого угла, чтобы не перепутать с боковой стороной.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основаниях часто подписывают дугами или значениями. Это удобно, когда нужно вычислить неизвестный угол по свойствам параллельных прямых или равнобедренной трапеции.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 и их признаки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трапеции имеет свои отличительные признаки, по которым его удобно узнавать на чертеже и в условии задачи.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характерных признаков совпадает, тем легче определить вид трапеции без дополнительных построений.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 трапеции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нужные соотношения, которые применяются в задачах на площадь, среднюю линию и периметр.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зависимость: площадь определяется суммой оснований и высотой, поэтому эти элементы нужно находить в первую очередь.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площадь трапеции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школьной формуле площади трапеции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углы, прилежащие к одной боковой стороне трапеции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быстро находить неизвестные углы и проверять, правильно ли выполнен чертёж в задаче.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375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трапеции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середины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проходит через середины боковых сторон. Она помогает увидеть внутри трапеции отрезок, который удобно использовать для вычислений и сравнения размеров фигуры.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 основаниям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отрезок всегда параллелен основаниям трапеции. Благодаря этому его можно применять в задачах, где нужно найти отрезок по известным основаниям или проверить построение.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 основаниями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средней линии равна полусумме оснований. Поэтому по известной средней линии легко найти неизвестное основание, а также быстро проверить результат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разной высоте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неизменных основаниях площадь меняется строго по высоте, поэтому график получается прямым и удобным для сравнения.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подтверждает: чем больше высота, тем больше площадь, причём в той же пропорции.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осью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сразу выделяется аккуратной, «зеркальной» формой. Её боковые стороны равны, а значит, левая и правая части выглядят одинаково. Если провести ось симметрии, фигура делится на две совпадающие половины.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легко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такой трапеции углы при каждом основании попарно равны, а диагонали имеют одинаковую длину. Эти свойства помогают быстро распознать фигуру в задаче и отличить её от произвольной трапеции по чертежу или измерениям.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и её особенности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прямоугольной трапеции одна из боковых сторон перпендикулярна основаниям. Поэтому у фигуры появляются два прямых угла, а сама трапеция удобно «читается» на чертеже.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уже видна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перпендикулярная боковая сторона одновременно является высотой. Это упрощает вычисление площади, потому что нужный отрезок не приходится дополнительно строить или искать.
</a:t>
            </a:r>
            <a:endParaRPr lang="en-US" sz="997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углы связаны с основаниями как углы при параллельных прямых и секущей. Если известен один из них, второй можно найти по сумме 180°.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часто используется в школьных упражнениях, где важно быстро определить высоту, площадь или неизвестный угол. Её свойства экономят время при решении.
</a:t>
            </a:r>
            <a:endParaRPr lang="en-US" sz="10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трапеций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три вида трапеций отличаются по главным признакам и как их распознавать по чертежу.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трапеции удобно определять по одному-двум характерным признакам, но для уверенности лучше проверять несколько свойств сразу.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трапецию в задаче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фигуры на чертеже и в условии задачи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трапеции по размерам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одно основание трапеции нужной длины. От него удобно отталкиваться, потому что именно эта сторона задаёт положение всей фигуры на листе.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Отложить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 выбранной точки строят перпендикуляр к основанию и откладывают высоту. Этот шаг помогает сохранить правильное расстояние между параллельными сторонами.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второе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верхнюю точку высоты проводят прямую, параллельную первому основанию, и откладывают на ней второе основание. Так сохраняется главное свойство трапеции.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Соединить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остаётся соединить концы оснований боковыми сторонами. Если по условию нужны равные отрезки, используют циркуль, линейку и угольник для точности.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примеров из повседневных предметов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трапеция встречается в жизни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заметна не только в учебнике: её форма помогает делать предметы устойчивыми, удобными и выразительными.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применения связана с архитектурой и техническими деталями, где важны прочность, устойчивость и понятный силуэт.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трапецией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 основания принимают не параллельные стороны. Чтобы не ошибиться, сначала нужно найти именно пару параллельных отрезков, а уже потом определять остальные элементы фигуры.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ищут высоту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иногда принимают за любую боковую сторону или наклонный отрезок. На самом деле это только перпендикулярное расстояние между основаниями, а не просто сторона трапеции.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ту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площадь с периметром или забыть про деление на два, ответ получится неверным. Полезно каждый раз проверять, какие данные даны в условии.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виды трапеций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Равнобедренную трапецию иногда ошибочно считают прямоугольной и наоборот. Лучше смотреть на конкретные признаки: равные боковые стороны, прямой угол или равенство диагоналей.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 — убедиться, что параллельна только одна пара сторон. Это помогает отличить трапецию от параллелограмма и избежать ошибки уже на первом шаге.
</a:t>
            </a:r>
            <a:endParaRPr lang="en-US" sz="9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трапецию в школьном курсе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8400" y="1338403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распространённые задачи связаны с площадью. Нужно определить основания и высоту, подставить их в формулу и аккуратно выполнить вычисления с правильными единицами.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398400" y="2186185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углы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углы используют свойство сумм углов при одной боковой стороне. Если трапеция равнобедренная, помогают ещё и равные углы при основаниях.
</a:t>
            </a:r>
            <a:endParaRPr lang="en-US" sz="1106" dirty="0"/>
          </a:p>
        </p:txBody>
      </p:sp>
      <p:sp>
        <p:nvSpPr>
          <p:cNvPr id="12" name="Text 4"/>
          <p:cNvSpPr txBox="1"/>
          <p:nvPr/>
        </p:nvSpPr>
        <p:spPr>
          <a:xfrm>
            <a:off x="398400" y="30339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среднюю линию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требуется найти длину средней линии или одно из оснований. Тогда используют соотношение между средней линией и полусуммой оснований.
</a:t>
            </a:r>
            <a:endParaRPr lang="en-US" sz="1106" dirty="0"/>
          </a:p>
        </p:txBody>
      </p:sp>
      <p:sp>
        <p:nvSpPr>
          <p:cNvPr id="13" name="Text 5"/>
          <p:cNvSpPr txBox="1"/>
          <p:nvPr/>
        </p:nvSpPr>
        <p:spPr>
          <a:xfrm>
            <a:off x="398400" y="3881779"/>
            <a:ext cx="36195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чертежи нередко делят на прямоугольник и треугольники. Такой приём упрощает вычисления и помогает лучше увидеть, какие размеры уже известны.
</a:t>
            </a:r>
            <a:endParaRPr lang="en-US" sz="110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технике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формы часто используют в опорах, крышах и технических деталях. Наклонные стороны помогают сделать конструкцию более устойчивой, а силуэт — заметным и аккуратным. Поэтому такую форму легко встретить в зданиях и устройствах.
</a:t>
            </a:r>
            <a:endParaRPr lang="en-US" sz="1167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предметах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встречается в вазах, мебели, табличках, коврах и спортивных объектах. В одних случаях она делает предмет визуально интереснее, в других — помогает лучше распределить нагрузку или удобнее вписать вещь в пространство.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окружающем мире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главное, что нужно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объединяет важные идеи геометрии: параллельные стороны, высоту, углы, площадь и среднюю линию. Умение различать её виды делает решения задач быстрее и 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2026-05-29T00:00:44Z</dcterms:created>
  <dcterms:modified xsi:type="dcterms:W3CDTF">2026-05-29T00:00:44Z</dcterms:modified>
</cp:coreProperties>
</file>