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конца XX — начала XXI века и русская классика: диалог через времена
</a:t>
            </a:r>
            <a:endParaRPr lang="en-US" sz="3355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продолжает разговор с классикой.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изменилась литературная жизнь России на рубеже веков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Перестройка, распад СССР, рынок и цифровая среда изменили способы чтения, публикации и оценки книг. На одном поле сосуществуют школьный канон, массовая культура, интернет и премии, а классика всё чаще становится общим языком разговора о кризисе ценностей и памяти.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русская классика остаётся живым собеседником
</a:t>
            </a:r>
            <a:endParaRPr lang="en-US" sz="2222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тексты не устаревают, потому что ставят вопросы, которые не теряют остроты: о свободе, вине, долге, любви и нравственной ответственности человека.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обращаются к классике не только как к источнику сюжетов и образов, но и как к пространству спора, проверки и переосмысления старых смыслов.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классика в литературе конца XX — начала XXI века существует не как памятник, а как активная система смыслов, способная вступать в диалог с новым временем.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читатель как культурно подготовленный собеседник
</a:t>
            </a:r>
            <a:endParaRPr lang="en-US" sz="1744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читатель замечает цитаты, аллюзии и реминисценции, связывающие текст с разными эпохами. Он воспринимает произведение как многослойный разговор, а не как прямой рассказ.
</a:t>
            </a:r>
            <a:endParaRPr lang="en-US" sz="1516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культурных кодов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читатель умеет учитывать историческую память и авторскую иронию. Благодаря этому смысл текста возникает не только в словах автора, но и в ответной работе читательского сознания.
</a:t>
            </a:r>
            <a:endParaRPr lang="en-US" sz="1544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создание смысла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классики чаще всего переосмысливаются в современной прозе
</a:t>
            </a:r>
            <a:endParaRPr lang="en-US" sz="180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Достоевский и Гоголь: современная проза особенно активно использует мотивы внутреннего конфликта, абсурда и нравственного выбора.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русской литературы конца XX — начала XXI веков; данные носят аналитический, а не статистический характер.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отсылок отражает не только популярность авторов, но и актуальность их проблематики для сегодняшнего читателя.
</a:t>
            </a:r>
            <a:endParaRPr lang="en-US" sz="167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6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5856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662" y="1358413"/>
            <a:ext cx="891000" cy="79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98013"/>
            <a:ext cx="891000" cy="712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диалога с классикой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цитата
</a:t>
            </a:r>
            <a:pPr algn="ctr" indent="0" marL="0">
              <a:lnSpc>
                <a:spcPct val="100000"/>
              </a:lnSpc>
              <a:buNone/>
            </a:pPr>
            <a:r>
              <a:rPr lang="en-US" sz="13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вводит узнаваемые фразы или фрагменты, чтобы подчеркнуть связь с источником и проверить культурную память читателя.
</a:t>
            </a:r>
            <a:endParaRPr lang="en-US" sz="1346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Реминисценция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Сходный мотив или образ возникает в новом тексте не буквально, а как отдалённый след прежнего произведения, узнаваемый по интонации.
</a:t>
            </a:r>
            <a:endParaRPr lang="en-US" sz="142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и ирония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сюжет может быть намеренно смещён и снижён, чтобы обнаружить его уязвимость в современных условиях и показать новый смысл.
</a:t>
            </a:r>
            <a:endParaRPr lang="en-US" sz="1317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подражает манере классика, сохраняя особенности синтаксиса, лексики или композиции, но наполняет их иной исторической реальностью.
</a:t>
            </a:r>
            <a:endParaRPr lang="en-US" sz="1317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переосмысление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фабула переносится в другой жанр или контекст, и потому старый сюжет начинает работать как комментарий к настоящему времени.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и современный герой: сопоставление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литературы XIX–XXI веков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тип личности, способ выбора и отношение к миру в литературе разных эпох.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герой менее цельный и чаще сомневается в устойчивости ценностей, тогда как классический герой стремится к нравственной ясности.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код в литературе рубежа веков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современной словесности обозначает свободу формы, гармонию и точность языка. Его имя само по себе становится знаком культурной нормы и высокой литературной меры.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Отсылки к пушкинским сюжетам и образам помогают авторам проверить читательскую память и одновременно создать ироническую дистанцию по отношению к признанному авторитету.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значимы мотивы дуэли, чести, судьбы, поэтического служения и силы слова, потому что они позволяют соединить личный конфликт с размышлением о месте литературы в культуре.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мотив расколотого сознания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Зеркальный коридор внутреннего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современная проза находит язык для изображения человека, который спорит сам с собой и пытается оправдать собственный поступок. Коридор и зеркало становятся точной метафорой этого движения: герой идёт вперёд, но всё время встречает собственное отражение.
</a:t>
            </a:r>
            <a:endParaRPr lang="en-US" sz="108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как форма сомнения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двойничества особенно заметен там, где личность больше не кажется цельной. В текстах Пелевина и Сорокина он помогает показать расщепление сознания, а у Улицкой — нравственное напряжение выбора, когда внешнее спокойствие не отменяет внутренней борьбы.
</a:t>
            </a:r>
            <a:endParaRPr lang="en-US" sz="116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 гарантии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остаётся важен, потому что не предлагает простых решений. Его наследие в современной литературе связано не с повторением сюжетов, а с изображением предельного состояния, в котором человек должен решать, кем он является, не имея твёрдой опоры.
</a:t>
            </a:r>
            <a:endParaRPr lang="en-US" sz="1156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классический сюжет превращается в современный текст
</a:t>
            </a:r>
            <a:endParaRPr lang="en-US" sz="2084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канон сохраняется частично, но меняет смысл через контекст и авторскую позицию.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и игра с каноном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Постмодернистская проза и поэзия отказываются от единственного «правильного» смысла: текст допускает несколько прочтений, а читатель становится соавтором интерпретации.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реминисценции и коллаж соединяют разнородные культурные слои, поэтому рядом оказываются высокая классика, массовая культура, газетная речь и рекламные формулы.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не разрушает традицию, а проверяет её на прочность: знакомый сюжет или образ начинает работать в новом контексте и приобретает дополнительный смысл.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канон здесь не отменяется, а превращается в пространство эксперимента, где особенно заметны границы между серьёзным и игровым, устойчивым и условным.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объединяют классику и новую прозу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литература XIX и XXI веков особенно тесно сходится вокруг выбора и памяти.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анализ произведений русской классики и прозы конца XX — начала XXI века; обобщение по программе курса литературы.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мотивы чаще всего становятся основой школьных сопоставлений и помогают увидеть, что разная эпоха задаёт сходные нравственные вопросы.
</a:t>
            </a:r>
            <a:endParaRPr lang="en-US" sz="134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языка: от классической нормы к многоголосию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литература закрепляет норму точного, выразительного и стилистически выверенного письма, которое становится образцом литературного языка и культурной меры.
</a:t>
            </a:r>
            <a:endParaRPr lang="en-US" sz="135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расширяет речевую палитру: в тексте всё чаще появляются разговорные интонации, жаргон, канцеляризмы и контрастные стилистические пласты.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Медийная речь и цитаты из повседневного общения входят в художественный текст, отражая ускорение жизни, информационную перегруженность и изменение читательской среды.
</a:t>
            </a:r>
            <a:endParaRPr lang="en-US" sz="1388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становится способом показать сложность общества и внутреннюю раздробленность героя, для которого разные языки жизни сосуществуют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конца XX — начала XXI века и их связь с классикой
</a:t>
            </a:r>
            <a:endParaRPr lang="en-US" sz="2077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авторы работают с наследием по-разному, но у каждого классика становится не образцом для копирования, а инструментом разговора о современности.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прозы 1990–2020-х годов.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по-разному продолжают русскую традицию: через игру, психологизм, гуманизм, стилизацию и языковой эксперимент.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XXI века и цифровая культура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читает роман на экране телефона и делает пометки прямо в заметках. Рядом лежит бумажный том: два формата не спорят, а дополняют друг друга, если читатель умеет быстро переключаться между ними.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одном окне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блоге обсуждают героя из классики так же эмоционально, как персонажа нового романа. Короткие цитаты, комментарии и мемы превращают чтение в публичный диалог, где важно не только мнение, но и точность.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разговор онлайн
</a:t>
            </a:r>
            <a:endParaRPr lang="en-US" sz="135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школьного урока текст не заканчивается: читатель пробует представить другой финал, иной взгляд героя или новую эпоху действия. Так возникает личное включение в литературу и тренируется внимательное, творческое чтение.
</a:t>
            </a:r>
            <a:endParaRPr lang="en-US" sz="109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Фанфик как продолжение чтения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теряется и что приобретается в диалоге с классикой
</a:t>
            </a:r>
            <a:endParaRPr lang="en-US" sz="2241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диалога заметно перевешивают потери: классика живёт дольше, когда её заново читают и интерпретируют.
</a:t>
            </a:r>
            <a:endParaRPr lang="en-US" sz="168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литературного процесса и форм чтения в России, 1990–2020-е годы.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стала более открытой: теперь классические тексты доступны не только через школу, но и через экранизации, цифровые библиотеки и обсуждения в сети.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классики и современной прозы помогает увидеть, как вечные темы меняют форму, но сохраняют нравственное ядро, понятное и подростку, и взрослому читателю.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героя, композиции и языка развивает навык внимательного чтения: ученик учится отличать сюжетное сходство от настоящего смыслового диалога между текстами.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даёт общий культурный ориентир, без которого труднее понять аллюзии, иронию и скрытые отсылки в литературе конца XX — начала XXI века.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как пространство встречи эпох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текста на уроке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выстроить наблюдение от источника к выводу о диалоге эпох.
</a:t>
            </a:r>
            <a:endParaRPr lang="en-US" sz="170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3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чтения соединяются в одном человеке: школьная грамотность и медиакомпетентность.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23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читательской компетентности в школьном литературном образовании; обобщение по теме презентации.
</a:t>
            </a:r>
            <a:endParaRPr lang="en-US" sz="338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этого соединения трудно распознавать аллюзии, иронию и скрытые связи между текстами; именно они делают диалог с классикой содержательным.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не уходит — она меняет форму присутствия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не спорит с классикой ради отрицания: она возвращает её в живой разговор о человеке, памяти и выборе, который продолжается в каждом внимательном чтении.
</a:t>
            </a:r>
            <a:endParaRPr lang="en-US" sz="43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2026-05-23T12:08:24Z</dcterms:created>
  <dcterms:modified xsi:type="dcterms:W3CDTF">2026-05-23T12:08:24Z</dcterms:modified>
</cp:coreProperties>
</file>