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Насущные проблемы человечества: почему это касается всех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связаны между собой — и это можно понять, а значит, изменить.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Насущная проблема затрагивает миллионы людей, ослабляет безопасность и возможности, поэтому требует общего ответа.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проблему насущной?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700 миллионов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живут в крайней бедности, поэтому внешние потрясения бьют по ним особенно сильно.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Poverty and Shared Prosperity 2024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бедности показывает, почему один кризис быстро переходит в другой и усиливает общий риск.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57,4 миллиарда тонн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парниковых газов было выброшено в 2022 году, усиливая потепление планеты.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UNEP, Emissions Gap Report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источник давления на климат — выбросы, вызванные современной экономикой и энергопотреблением.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3,3–3,6 миллиарда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живут в условиях высокой климатической уязвимости.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AR6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Климатический риск уже затрагивает миллиарды людей, а его последствия видны в повседневной жизни.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53%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населения мира не охвачены хотя бы одним видом социальной защиты.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ILO, World Social Protection Report 2024–26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защита от рисков делает людей зависимыми от случая, а не от собственных усилий.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из 4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детей в мире сталкиваются с хроническим недоеданием.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UNICEF / WHO / World Bank, Joint Child Malnutrition Estimates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ограничивает здоровье, питание и обучение, а значит, сужает жизненный выбор.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2,2 миллиарда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в мире не имеют безопасно управляемого доступа к питьевой воде, что усиливает ресурсное напряжение.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WHO/UNICEF Joint Monitoring Programme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ресурсы дефицитны и доверие слабое, напряжение превращается в насилие быстрее.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110 миллионов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были вынужденно перемещены по всему миру к концу 2023 года.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UNHCR, Global Trends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конфликтов выходят далеко за пределы фронта и меняют жизнь целых регионов.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4,5 миллиарда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 миру остаются без полного доступа к базовой медицине.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менее 4,5 миллиарда человек не получают полный набор необходимых медицинских услуг.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млн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подтверждённых смертей от COVID-19 зарегистрировала ВОЗ к концу 2023 года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(ВОЗ), Excess mortality associated with COVID-19 / данные за 2023 год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 оценила масштабы смертности от COVID-19 примерно в 7 млн случаев: это показывает, как эпидемии перегружают медицину и нарушают повседневную жизнь.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244 млн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детей и подростков в мире не посещали школу по оценке ЮНЕСКО в 2023 году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UNESCO Institute for Statistics, Global Education Monitoring reports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ЮНЕСКО, вне школы остаются 244 млн детей и подростков: такой разрыв в обучении напрямую ограничивает будущие навыки, доход и выбор профессии.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из 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молодых людей сообщали о кибербуллинге по данным опросов UNICEF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UNICEF, исследования по online bullying среди подростков и молодежи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особенно опасна для подростков: когда вредный контент распространяется мгновенно, даже один инцидент может повлиять на репутацию, безопасность и психологическое состояние.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взаимосвязь кризисов: один фактор запускает следующий, а последствия возвращаются в исходную систему.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взаимных кризисов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опоры — законы, образование и участие сообщества — превращают технологию в работающий инструмент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ООН и ЮНЕСКО об устойчивых изменениях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устойчивого результата нужны не только технологии, но и три опоры: правила, обучение и участие людей. Без них даже хорошее решение работает частично.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энергии потребляют светодиоды по сравнению с лампами накаливания при сопоставимой освещённости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Department of Energy, информация об энергоэффективности LED-освещения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Энергоэффективные решения особенно заметны в повседневности: более экономное освещение, отопление и транспорт уменьшают выбросы и расходы уже на уровне школы и города.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среднем составляет рост будущих заработков после одного дополнительного года обучения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данные о доходности образования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остаётся одним из самых сильных способов снизить бедность: каждый дополнительный год учёбы заметно повышает будущие доходы и расширяет выбор жизненного пути.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млн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жизней ежегодно спасают прививки, по оценке ВОЗ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(ВОЗ), Immunization coverage and impact estimates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остаётся одной из самых эффективных мер профилактики: она спасает миллионы жизней и снижает нагрузку на больницы гораздо дешевле лечения тяжёлых осложнений.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117,3 млн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были вынужденно перемещены во всём мире к концу 2023 года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UNHCR, Global Trends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принудительного перемещения показывает цену конфликтов: помощь беженцам, переговоры и защита гражданских становятся не абстрактной задачей, а вопросом безопасности миллионов людей.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понимания к действию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Насущные проблемы человечества связаны между собой, поэтому наибольший эффект дают решения, которые соединяют науку, сотрудничество и повседневные действия. Начать можно с малого, но думать нужно системно.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2026-07-27T02:17:54Z</dcterms:created>
  <dcterms:modified xsi:type="dcterms:W3CDTF">2026-07-27T02:17:54Z</dcterms:modified>
</cp:coreProperties>
</file>