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Маршак. «Октябрь»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стихах: тихо, просто и очень красиво.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— поэт, который умел говорить о мире ясно и ярко. Его короткие стихи легко читать, запоминать и представлять, поэтому они особенно любимы младшими школьниками.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и его стихи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октября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стоит в середине осени. Лето уже далеко, а зима еще только готовится, поэтому природа как будто делает паузу перед холодами.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Десятый месяц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напоминает, что холодное время года уже рядом. В природе заметны тишина, сырость и подготовка к зимнему покою.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Близится зима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теряют летнюю зелень, и листья окрашиваются в желтый и золотой цвет. Потом они тихо опадают, устилая землю ярким ковром.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Листва желтеет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короче, солнце светит слабее, а утренний воздух быстро охлаждается. Часто появляются дождь, ветер и хмурое небо.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представить парк, где листья уже покрыли землю. Они лежат на мокрой дорожке, шуршат под ногами и делают осень особенно заметной. Такая картина выглядит спокойно и чуть грустно.
</a:t>
            </a:r>
            <a:endParaRPr lang="en-US" sz="995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Желтые листья на дорожке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земля становится влажной, а воздух — холодным и чистым. В стихотворении эти детали помогают почувствовать осень не только глазами, но и словно на ощупь. Картина получается живой и правдивой.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Сырая земля и свежий воздух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осенним лесом или сквером висит серое небо. Оно неяркое, будто укрывает землю тонкой пеленой. От этого пейзаж кажется тихим, прохладным и очень похожим на настоящий октябрьский день.
</a:t>
            </a:r>
            <a:endParaRPr lang="en-US" sz="1002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небо над деревьями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картины в стихотворении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 осень как время перемен. Природа постепенно меняет свой наряд, и это происходит не резко, а спокойно, день за днем.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обычные сезонные изменения. Для школьника это знакомо и понятно: достаточно просто посмотреть в окно и увидеть, как меняется мир.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уходит, деревья теряют зелень, а вокруг становится тише и прохладнее. Так природа будто готовится к зимнему отдыху и долгому покою.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теплых дней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чувствуется, что летнее тепло уже осталось позади. Воздух становится свежее, а прогулки — короче и спокойнее.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зимы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ощущается приближение холодного времени года. Природа готовится к зимнему покою, и в этом есть особая осенняя красота.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осень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картине появляются тишина, влажная земля и опавшие листья. Все вокруг будто замедляется и говорит шепотом.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настроение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выбирает простые слова, которые легко понять даже младшему школьнику. Поэтому стихотворение читается без труда и сразу становится близким.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коротких и точных признаков: цвет листьев, прохлада, ветер, тишина. Они быстро создают ясную картину октября.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усложняет речь длинными описаниями. Он словно делает несколько метких штрихов, и осенний пейзаж уже виден перед глазами.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звучным словам стихотворение хорошо ложится на слух. Его приятно читать вслух и почти так же приятно повторять по памяти.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не просто фон, а главный герой. Листья, ветер, небо и деревья вместе создают цельную картину октября — спокойную, холодную и немного задумчивую.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работает на общий образ: желтая листва, пустеющие ветви, серый воздух. Так осень у Маршака становится живой и очень узнаваемой.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у Маршака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видит, как меняется цвет листьев и как из яркого сада получается тихий осенний пейзаж. Это учит замечать перемены не торопясь, а внимательно.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чувствует настроение текста. Когда вокруг тихо и немного грустно, читатель начинает понимать: поэзия умеет рассказывать о самом обычном очень красиво.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погодные признаки: сырость, прохладу, ветер и серое небо. Такие детали помогают лучше понять, почему октябрь ощущается особенно по-осеннему.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внимательный читатель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стихотворении Маршака осень постепенно движется к зиме.
</a:t>
            </a:r>
            <a:endParaRPr lang="en-US" sz="136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осенний образ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38" y="3192364"/>
            <a:ext cx="37800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42" y="3192364"/>
            <a:ext cx="37800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10108"/>
            <a:ext cx="37800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строки читаются без усилия и не перегружают память. Ребёнок быстро улавливает смысл, а потом легко вспоминает стихотворение почти целиком, как знакомую песенку.
</a:t>
            </a:r>
            <a:endParaRPr lang="en-US" sz="1008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сразу появляются понятные образы: листья, холодный воздух, тишина. Такие картины легко представить, поэтому стихотворение остаётся в памяти как ясный осенний рисунок.
</a:t>
            </a:r>
            <a:endParaRPr lang="en-US" sz="1018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осенние картины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помогает словам идти друг за другом ровно и красиво. Из-за этого стихотворение удобно читать вслух, а его интонация сразу запоминается.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Октябрь для школьников узнаваем с первого взгляда: холоднее по утрам, чаще идут дожди, а в шкафу появляются тёплая куртка и шарф. Стихотворение напоминает о том, что видит каждый ребёнок по дороге в школу.
</a:t>
            </a:r>
            <a:endParaRPr lang="en-US" sz="1351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Осенние прогулки в парке или во дворе делают чтение особенно близким. Ребёнок замечает жёлтые листья, лужи и тихие деревья, а потом легко узнаёт эти детали в строках Маршака.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детей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Маршак берёт обычные детали осени и превращает их в поэтическую картину. Простые наблюдения становятся выразительными, потому что поэт смотрит на мир внимательно.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Лист, дождь, ветер и небо в стихотворении не просто названы, а показаны так, будто их можно увидеть и почувствовать. Это делает текст живым и близким ребёнку.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Такой способ письма учит замечать красоту вокруг себя. Даже самый обычный день оказывается интересным, если присмотреться к нему не спеша.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Для детского чтения это особенно важно: поэзия помогает не только читать слова, но и видеть за ними знакомые вещи, которые раньше казались совсем простыми.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из наблюдения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 о цвете, погоде и движении: они делают осень не абстрактной датой, а живой, заметной и почти зримой.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ярких слов особенно помогают увидеть октябрь в стихотворении.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С. Маршака «Октябрь»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в окно и видит, как ветер шевелит последние листья. На улице прохладно, и хочется говорить тише, чем обычно. Осенний пейзаж будто сам просит не спешить и немного задуматься.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 окном тихо и серо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двор кажется другим: краски стали мягче, а воздух — холоднее. Школьник идёт по мокрой дорожке и собирает листья в ладонь. От такой прогулки становится спокойно, хотя солнце уже прячется рано.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уроков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настроение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младшим школьникам читать стихотворение не только правильно, но и вдумчиво.
</a:t>
            </a:r>
            <a:endParaRPr lang="en-US" sz="1204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стихотворение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Стихотворение учит внимательно смотреть на природу и замечать её перемены. Ребёнок понимает, что осень меняется не сразу, а шаг за шагом, и это интересно наблюдать.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Текст помогает бережнее относиться к окружающему миру. Когда начинаешь замечать красоту простого дня, хочется лучше понимать и природу, и своё место рядом с ней.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Оно развивает воображение: обычные листья, ветер и серое небо превращаются в яркий образ. Так читатель учится видеть красивое даже в привычных вещах.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иллюстрация показывает тихий осенний парк: жёлтые листья на дорожке, серое небо и ребёнка в тёплой одежде. Такая сцена сразу передаёт прохладный октябрь.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соединить стихотворные строки с реальным образом осени. Ребёнок видит знакомую обстановку и легче чувствует настроение текста — спокойное, чуть грустное и очень живое.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чтения вслух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Читать стихотворение лучше спокойно и без спешки. Тогда слышно, как в строках звучит тихая осень, а каждое слово успевает создать нужное настроение.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Интонация должна быть мягкой и немного задумчивой. Она помогает передать прохладу, сырость и медленное прощание с тёплыми днями.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Важные слова о цвете и погоде стоит выделять голосом чуть сильнее. Так слушателю проще представить листья, ветер и небо над октябрьским пейзажем.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Если читать выразительно, стихотворение звучит почти как спокойная осенняя прогулка. Тогда его красота становится понятной даже тому, кто слушает впервые.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«Октябрь» запоминается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Маршака запоминается потому, что в нём всё просто, ясно и очень образно. Оно помогает увидеть красоту осени и заметить поэзию в обычном дне.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2026-05-24T07:41:20Z</dcterms:created>
  <dcterms:modified xsi:type="dcterms:W3CDTF">2026-05-24T07:41:20Z</dcterms:modified>
</cp:coreProperties>
</file>