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в прямоугольном треугольнике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углы помогают находить стороны?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в школьных задачах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связывают угол и стороны прямоугольного треугольника. Они помогают находить высоту, расстояние и наклон, когда часть данных уже известна.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угле катеты равны, поэтому отношение сторон становится одинаковым.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угла 45° тангенс равен единице: это удобная проверка формулы и рисунка.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значений тригонометрических функций для острых углов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tg α при увеличении угла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показаны для типичных школьных углов, чтобы увидеть общий характер изменения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быстрее растёт тангенс; после 45° рост становится особенно заметным.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tan α для 0°, 15°, 30°, 45°, 60°, 75°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угле прилежащий и противолежащий катеты совпадают по длине.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угла 45° котангенс тоже равен единице, потому что отношение катетов становится равным.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значений тригонометрических функций для острых углов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тангенса и котангенса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значения функций для самых важных углов.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угла тангенс растёт, а котангенс уменьшается; в точке 45° они равны.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значений тригонометрических функций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tg и ctg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на прямоугольный треугольник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обозначаются стороны в треугольнике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опора для 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прямой угол выделяет два катета, а напротив него лежит гипотенуза. Если выбрать острый угол α, сразу видно, какая сторона прилежит к нему, а какая находится напротив. Именно эти подписи нужны для формул tg α и ctg α.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 — разные роли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взгляда на другой острый угол те же стороны меняют своё название. Катет, который был прилежащим, может стать противолежащим. Поэтому в задаче важно сначала отметить угол, а уже потом подписывать стороны по отношению к нему.
</a:t>
            </a:r>
            <a:endParaRPr lang="en-US" sz="9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тангенса с синусом и косинусом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через две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удобно выражается через синус и косинус: tg α = sin α / cos α. Это помогает вычислять значение функции, если известны обе более простые величины.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в обратном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записывается как ctg α = cos α / sin α. Формула показывает, что он связан с тангенсом обратным отношением тех же функций.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получился неожиданным, полезно сравнить его с sin α и cos α. Связанные формулы помогают быстро заметить ошибку в подстановке или делении.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особенно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задачах стороны треугольника не даны напрямую, но известны sin α и cos α. Тогда можно сразу найти tg α и ctg α без дополнительных измерений.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как противоположные значения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сравнении удобно видеть, как меняется величина одной функции при изменении другой.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движутся навстречу друг другу: когда один растёт, другой уменьшается.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значений tan и ctg для углов 30°, 45°, 60°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эти отношения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углу наблюдения и расстоянию до основания можно оценить высоту дерева, столба или здания. Тангенс и котангенс переводят геометрический рисунок в понятный расчёт.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крыши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строительных задачах эти отношения помогают описывать крутизну крыши, чтобы правильно выбрать форму и безопасный уклон. Чем больше угол, тем заметнее меняется отношение сторон.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 и подъёмы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лестницы, пандуса или съезда важно связать высоту подъёма и длину основания. Тангенс и котангенс позволяют проверить, удобен ли наклон.
</a:t>
            </a:r>
            <a:endParaRPr lang="en-US" sz="1345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склону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по склону функции показывают, насколько быстро меняется высота при продвижении вперёд. Это делает расчёты наглядными и близкими к реальной жизни.
</a:t>
            </a:r>
            <a:endParaRPr lang="en-US" sz="12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тангенса и котангенса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устроены формулы и как меняются значения функций при увеличении угла.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 — взаимно обратные по смыслу отношения. При увеличении угла один возрастает, а другой убывает; при 45° обе функции равны 1.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тригонометрия прямоугольного треугольника; основные определения функций tg и ctg.
</a:t>
            </a:r>
            <a:endParaRPr lang="en-US" sz="10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 tg, а когда ctg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том, какие стороны известны в прямоугольном треугольнике и что требуется найти.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лестницы и крыши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к верхней площадке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лестница поднимается к площадке под заметным углом. Если угол около 30°, подъём получается пологим; при 45° — более крутым, а при 60° уже требует заметно большего усилия при движении.
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 пандус в одном масштабе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другой схеме показаны крыша и пандус с одинаковым наклоном, но разной длиной. Угол помогает сравнить их крутизну без измерения каждой детали отдельно и сразу понять, где подъём выше.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 тангенсу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угле 45° тангенс равен 1, поэтому стороны при этом угле оказываются равными.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катет, то при 45° второй катет находится сразу: он равен данному. Это самый простой пример применения tg.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учебный пример по теме «Тангенс острого угла». Дата не требуется.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tg и ctg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катеты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неверно определить прилежащий и противолежащий катеты. Чтобы не ошибиться, сначала отмечают выбранный угол, а потом смотрят, какая сторона лежит напротив него.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гипотенузу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tg и ctg участвуют только катеты. Если вместо катета подставить гипотенузу, ответ получится неверным, даже если вычисления выполнены без ошибок.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особые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помнить, что tg 90° не определён, а ctg 0° не определён. Эти значения нельзя записывать как обычные числа, потому что отношение сторон в таких случаях не существует.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расчётом полезно ещё раз посмотреть на схему и подписи. Такая проверка помогает увидеть, правильно ли выбран угол, формула и единицы измерения результата.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основных тригонометрических значений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нескольких углов удобно запоминать не только тангенс и котангенс, но и синус с косинусом.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при переходе от 30° к 60° синус растёт, косинус уменьшается, а тангенс заметно увеличивается. Это удобно для быстрых проверок.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для углов 30°, 45° и 60°; школьный курс геометрии.
</a:t>
            </a:r>
            <a:endParaRPr lang="en-US" sz="10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6128" y="2679413"/>
            <a:ext cx="282367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эти знания помогают в измерениях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 расстоянию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расстояние до предмета и угол наблюдения, можно вычислить его высоту без прямого измерения. Так находят размеры объектов, к которым трудно подойти.
</a:t>
            </a:r>
            <a:endParaRPr lang="en-US" sz="1446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на 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геодезии и картографии такие отношения помогают оценивать уклоны, перепады высот и формы рельефа. Это делает карту и план более точными и понятными.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зданий тангенс и котангенс используют для контроля наклона крыш, лестниц и пандусов. Благодаря этому конструкция получается удобной и безопасной.
</a:t>
            </a:r>
            <a:endParaRPr lang="en-US" sz="1409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недоступного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 показывают важную идею: не всегда нужно подходить к объекту вплотную. Достаточно угла и одной измеренной длины, чтобы найти неизвестную величину.
</a:t>
            </a:r>
            <a:endParaRPr lang="en-US" sz="14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с tg и ctg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важные действия при решении геометрической задачи.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тангенсе и котангенсе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связывают угол с отношением катетов и помогают решать реальные и учебные задачи. Главное — правильно определить стороны, выбрать формулу и уверенно использовать значения 30°, 45° и 60°.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2026-05-29T00:21:04Z</dcterms:created>
  <dcterms:modified xsi:type="dcterms:W3CDTF">2026-05-29T00:21:04Z</dcterms:modified>
</cp:coreProperties>
</file>