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безопасности жизнедеятельности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безопасно дома, в школе и в любой опасной ситуации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ОБЖ особенно важен в 9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школьник чаще действует самостоятельно и уже сам отвечает за свои решения. ОБЖ помогает замечать опасности заранее, не теряться в сложной ситуации и выбирать поведение, которое снижает риск травм и ошибок.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Опасность, риск и безопасность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— это источник возможного вреда: огонь, электричество, транспорт, острые предметы, плохая погода или незнакомая обстановка.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показывает, насколько вероятно, что вред действительно случится. Чем хуже оценена ситуация и чем больше спешка, тем риск выше.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внимания: заметить угрозу, понять возможные последствия и выбрать спокойное, разумное действие без лишней самоуверенности.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безопасного поведения в опасной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обнаружении угрозы или происшествия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в квартире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чаще всего опасны электричество, газ, горячая вода, бытовая химия, лекарства и острые предметы. Риск возрастает, если техника неисправна или вещи лежат не на своих местах.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 школьника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не трогать подозрительные предметы без разрешения взрослых, не пользоваться сломанными приборами и быть особенно внимательным на кухне и в ванной. Это простые привычки, которые предотвращают травмы.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009073"/>
            <a:ext cx="6060571" cy="19340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бытовые опасности и правильные действия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ситуаций дома и безопасных реакций на них.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главное — не приближаться к источнику опасности и сразу звать взрослых.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ОБЖ: бытовая безопасность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нередко возникает из-за неисправной проводки, перегрузки розеток, неосторожного обращения с огнем или ошибок на кухне. Даже маленький источник может быстро стать опасным.
</a:t>
            </a:r>
            <a:endParaRPr lang="en-US" sz="1072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Обнаружение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появился дым, запах гари или огонь, нужно сразу сообщить взрослым и позвонить 112. Нельзя терять время на попытки справиться с пожаром в одиночку.
</a:t>
            </a:r>
            <a:endParaRPr lang="en-US" sz="1097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Эвакуация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Выходить следует кратчайшим безопасным путем, не пользоваться лифтом и не прятаться в дыму. После выхода нужно отойти подальше и ждать спасателей.
</a:t>
            </a:r>
            <a:endParaRPr lang="en-US" sz="1097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Пожар: причины и первые действия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пожаров в быту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бытовые пожары чаще связаны не с редкими случаями, а с повседневными ошибками взрослых и детей.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возгораний вызвана нарушением правил, поэтому внимательность и аккуратность действительно снижают риск.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ОБЖ; обобщение причин бытовых пожаров
</a:t>
            </a:r>
            <a:endParaRPr lang="en-US" sz="9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пожаре в здании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безопасных шагов при обнаружении огня или дыма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01" y="2097743"/>
            <a:ext cx="254991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1245" y="2115380"/>
            <a:ext cx="342803" cy="3047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451" y="2097743"/>
            <a:ext cx="297490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Пораженное место нужно охлаждать прохладной проточной водой 10–20 минут. Нельзя смазывать ожог маслом, прикладывать лед или прокалывать пузыри, чтобы не усилить повреждение.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Порез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рану промывают, затем обрабатывают кожу вокруг антисептиком и накладывают чистую повязку. Действовать нужно спокойно, чтобы не расширить повреждение и не занести инфекцию.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кровотечении, глубокой ране, сильной боли или большом ожоге необходимо сразу позвать взрослого и обратиться к медицинским работникам. В таких случаях самолечение опасно.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ожогах и порезах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дорогу нужно только в разрешённом месте и по сигналу светофора. Перед выходом на проезжую часть следует остановиться, осмотреться и убрать всё, что отвлекает внимание.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общественном транспорте важно держаться за поручни, не толкаться и не отвлекаться на телефон при посадке, движении и выходе. Это снижает риск падения и травм.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транспорт: правила безопасного поведения пешехода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ошибки на дороге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отвлечение на улице может привести к опасной ситуации, особенно если рядом движутся автомобили и есть ограниченная видимость.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спешка и невнимательность, тем выше риск ДТП; правила движения помогают снизить его сразу на нескольких этапах.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материалам темы ОБЖ
</a:t>
            </a:r>
            <a:endParaRPr lang="en-US" sz="9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 школе: безопасность на уроках, переменах и в коридорах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переменах нельзя бегать по коридорам, толкаться на лестницах и устраивать игры в местах, где легко поскользнуться или столкнуться с другими учениками.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в спортзале важно выполнять указания учителя, правильно пользоваться инвентарём и не трогать оборудование без разрешения, чтобы не повредить себя и окружающих.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классе тоже влияет на безопасность: рюкзаки, провода и лишние предметы не должны перекрывать проходы или мешать быстрой эвакуации.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школе кто-то получил травму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ученика при происшествии до прибытия взрослых и медиков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интернете и при использовании телефона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537160" y="1977628"/>
            <a:ext cx="2191087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Проверка ссылки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переходом по ссылке нужно убедиться, что адрес понятен и не требует срочно ввести пароль или данные карты. Подозрительные сообщения лучше сразу показывать взрослым.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92108" y="1977628"/>
            <a:ext cx="219108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Надёжная защита аккаунта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Пароль должен быть длинным и сложным: с буквами, цифрами и символами. Нельзя использовать имя, дату рождения или простые сочетания, которые легко угадать.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3103" y="1977628"/>
            <a:ext cx="2191087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Личная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следует отправлять адрес, номер школы, геолокацию, фото документов и другие личные сведения незнакомым людям или публиковать их без разрешения родителей.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снижают риск опасных ситуаций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формируется постепенно: одна полезная привычка поддерживает другую и помогает действовать спокойнее в обычный день и в неожиданной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стабильнее правильные привычки, тем меньше вероятность ошибок; особенно заметны внимание, спокойный темп и готовность к экстренному вызову.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материалам темы ОБЖ
</a:t>
            </a:r>
            <a:endParaRPr lang="en-US" sz="8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749" y="2057985"/>
            <a:ext cx="445422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076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421" y="2057985"/>
            <a:ext cx="445422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1094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может быстро затопить улицы, подвалы и дороги. Важно следить за сообщениями служб, заранее знать безопасный маршрут и не подходить к бурному потоку.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и гроза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 обрывами проводов, падением веток и ухудшением видимости. Во время непогоды нужно держаться подальше от деревьев, рекламных конструкций и открытых площадок.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гололед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угрожает перегревом, а гололед — падениями и травмами. Нужны подходящая одежда, осторожный шаг и отказ от лишней спешки на улице.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Снегопад и лесной пожар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Снегопад затрудняет движение, а лесной пожар быстро распространяется дымом и огнём. Решения нужно принимать только по официальным предупреждениям и указаниям МЧС.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Чрезвычайные ситуации природного характера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семьи к чрезвычайной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домашних шагов для снижения риска растерянности и потери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53" y="1835776"/>
            <a:ext cx="572261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Экстренные службы и их назначение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экстренных служб нужно знать заранее и не тратить время на поиск в опасный момент.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службы своя задача, а 112 удобен как единый номер для координации помощи в любой опасной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номера экстренных служб Российской Федерации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— это знания, привычки и ответственность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ОБЖ помогает не только запомнить правила, но и научиться применять их дома, в школе, на улице и в интернете. Чем спокойнее и внимательнее действует школьник, тем надёжнее он защищает себя и других.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2026-05-21T03:19:09Z</dcterms:created>
  <dcterms:modified xsi:type="dcterms:W3CDTF">2026-05-21T03:19:09Z</dcterms:modified>
</cp:coreProperties>
</file>