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 степь: переходные и сухие природные зоны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с контрастным климатом и очень плодородными почвами.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лесостепь и степь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зоны протянулись на огромных пространствах Евразии и особенно заметны в России. Их изучают, потому что здесь сосредоточены пашни, населённые территории и яркие следы влияния человека на природу.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 границы природных зон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лежит между лесами и степями, поэтому здесь рядом встречаются рощи, луга и открытые участки. Это делает ландшафт особенно разнообразным и мозаичным.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полоса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зон связано с континентальным климатом: чем дальше от океана и чем южнее, тем заметнее дефицит влаги и короче благоприятный период для растений.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зоны чаще всего тянутся по ровным или слабоволнистым равнинам. Такой рельеф облегчает движение воздушных масс и не задерживает сухие ветры.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Равнинный рельеф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расположена южнее лесостепи. Здесь меньше влаги, сильнее летний зной, а деревьям труднее прижиться, поэтому открытые пространства становятся почти непрерывными.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Южнее — суше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9720"/>
            <a:ext cx="4839600" cy="22988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постепенно меняются увлажнение, растительность и природные риски при продвижении к югу.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влажнее и разнообразнее, а степь суше, однообразнее и сильнее зависит от засушливых периодов.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«Лесостепь и степь»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лесостепи и степи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429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Климат: тепло, засушливость и сильные ветры
</a:t>
            </a:r>
            <a:endParaRPr lang="en-US" sz="3429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степи особенно характерны суховеи, летние засухи и пыльные бури. Эти явления усиливаются в жаркую, сухую и ветреную погоду, когда поверхность почвы становится рыхлой.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явления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южнее, тем меньше осадков. Почва получает недостаточно воды, поэтому даже после дождя она может быстро высыхать под действием солнца и ветра.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влаги к югу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здесь холодная, часто со снегом и ветрами. Резкая смена сезонов делает природу контрастной: один и тот же участок по-разному выглядит зимой и летом.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зима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 лесостепи и степи обычно тепло, а иногда очень жарко. Из-за этого быстро испаряется влага, и растениям сложнее долго сохранять зелёный вид.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лето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югу сопровождается не только уменьшением влаги, но и ростом испарения, что особенно заметно в летний период.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линии показывают один и тот же переход: к степи условия становятся суше, а природные системы — более уязвимыми.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осадки и засушливость с севера на юг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теме «Лесостепь и степь»
</a:t>
            </a:r>
            <a:endParaRPr lang="en-US" sz="115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60325" y="4534300"/>
            <a:ext cx="3585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«Лесостепь и степь»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1699975"/>
            <a:ext cx="3414300" cy="22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лесостепи и степи особенно важны две почвенные группы: серые лесные почвы и чернозёмы. Их высокая плодородность делает территории одними из самых освоенных в России.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4662650" y="3172975"/>
            <a:ext cx="3173400" cy="94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группы почв определяют высокую сельскохозяйственную ценность этих зон.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9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лесостепи: смешение лесных и степных видов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лесостепи можно увидеть небольшие дубравы, которые чередуются с лугами и травянистыми участками. Эти островки леса создают тень и защиту от ветра, а рядом хорошо развиваются степные травы. Такое соседство делает ландшафт особенно живым и разнообразным.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Дубравы среди открытых пространств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более влажных участках растёт разнотравье, а на сухих — ковыль, типчак и мятлик. Разные растения занимают свои места в зависимости от увлажнения почвы. Поэтому лесостепь выглядит как мозаика из лесных, луговых и степных фрагментов.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 степные травы рядом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степи: приспособление к нехватке влаги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степь быстро покрывается свежей зеленью и цветами. В это время влаги ещё достаточно, а растения успевают пройти главный цикл роста до наступления летней жары.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старт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Полынь и похожие растения лучше переносят сухость, потому что могут жить при нехватке влаги и не боятся жаркого солнца. Они часто сохраняются там, где другие виды исчезают.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Засухоустойчивые виды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степи составляют ковыль, типчак, тонконог и другие злаки. Их узкие листья и гибкие стебли помогают терять меньше воды и выдерживать ветер.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Злаковый покров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лета многие участки становятся сухими и выгоревшими. Это не означает, что степь мертва: растения просто приспособились пережидать неблагоприятный сезон в скрытом, менее заметном состоянии.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выгорание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75" y="1630850"/>
            <a:ext cx="426000" cy="42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3463" y="1630850"/>
            <a:ext cx="372750" cy="42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994" y="1630850"/>
            <a:ext cx="426000" cy="426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04977" y="3382750"/>
            <a:ext cx="426000" cy="42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0773" y="3382750"/>
            <a:ext cx="426000" cy="42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лесостепи и степи
</a:t>
            </a:r>
            <a:endParaRPr lang="en-US" sz="3800" dirty="0"/>
          </a:p>
        </p:txBody>
      </p:sp>
      <p:sp>
        <p:nvSpPr>
          <p:cNvPr id="11" name="Text 2"/>
          <p:cNvSpPr txBox="1"/>
          <p:nvPr/>
        </p:nvSpPr>
        <p:spPr>
          <a:xfrm>
            <a:off x="549500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Суслики, сурки и хомяки роют норы, где спасаются от жары и хищников. Под землёй легче пережить сухие периоды и хранить запасы пищи.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51550" y="1713950"/>
            <a:ext cx="1759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Норные зверьки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32763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Заяц-русак и тушканчик приспособлены к открытому пространству. Они быстро двигаются, чтобы вовремя скрыться от опасности и не перегреваться на солнце.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3734827" y="1713950"/>
            <a:ext cx="19581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бегуны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29919" y="20997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 и дрофы живут там, где мало деревьев и много травы. Их окраска и поведение помогают оставаться незаметными на фоне земли и сухих растений.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631976" y="17139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открытых мест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4690902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экономят воду и стараются быть активными утром или вечером, когда не так жарко. Это помогает им выживать в условиях дефицита влаги и сильного солнца.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4992959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Приспособление к засухе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806698" y="3851650"/>
            <a:ext cx="230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Лисица и корсак охотятся на мелких грызунов и птиц, поэтому в степи важен баланс между хищниками и их добычей. Открытая местность помогает им хорошо видеть добычу.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2108755" y="3465850"/>
            <a:ext cx="18555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соседи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уменьшение влаги и усиление сухости меняют почвы, растительность и животный мир лесостепи и степи.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влияют на жизнь организмов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1765184"/>
            <a:ext cx="4535700" cy="23278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Хозяйственное использование лесостепи и степи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почвы, ровный рельеф и большие открытые пространства сделали эти природные зоны важной территорией земледелия и животноводства.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зоны сильно освоены человеком: здесь сосредоточены поля, фермы и отдельные добывающие предприятия, а основа хозяйства — плодородные почвы.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«Лесостепь и степь»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Зерновой и сельскохозяйственный пояс России
</a:t>
            </a:r>
            <a:endParaRPr lang="en-US" sz="35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 степь дают высокие урожаи там, где почвы богаты перегноем. Особенно хорошо здесь растут культуры, которым нужны тепло и достаточный уход.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основа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потери, важно соблюдать сроки сева, ухаживать за посевами и защищать почву от пересыхания. Так хозяйство остаётся устойчивым в сухие сезоны.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сохраняют урожай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на плодородных землях урожай сильно зависит от количества осадков. В засушливые годы растения хуже развиваются, а часть посевов может пострадать от жары.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влаги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полях выращивают пшеницу, ячмень, кукурузу, подсолнечник и сахарную свёклу. Эти растения широко используются в пищевой промышленности и кормлении животных.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культуры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пашни и чем сильнее нагрузка человека, тем заметнее уменьшаются естественные участки природы и тем труднее восстанавливается равновесие.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с хозяйственным освоением: распашка запускает эрозию, а сокращение природных участков ухудшает условия для редких видов.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проблемы степей и лесостепей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темы; условная ранжировка по значимости проблем
</a:t>
            </a:r>
            <a:endParaRPr lang="en-US" sz="11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почв и пыльные бури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773744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травяной покров уничтожен, верхний слой земли остаётся открытым. Ветер легко подхватывает сухие частицы, и плодородие участка быстро снижается.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773744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без защиты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704869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сильных дождей вода смывает разрыхлённую землю, образуются промоины и овраги. Так поверхность теряет устойчивость, а восстановление идёт очень медленно.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04869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эрозия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39307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распаханных полях почва сильнее разрушается ветром. Если участок долго остаётся без растительности, появляется риск выноса самого ценного верхнего слоя.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2739307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Ветровая эрозия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670432" y="3939000"/>
            <a:ext cx="16200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сухую и ветреную погоду пересохшая почва поднимается в воздух целыми облаками. Такие бури ухудшают видимость, вредят посевам и загрязняют территорию.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6670432" y="3630813"/>
            <a:ext cx="1620000" cy="2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Пыльные бури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 охрана природы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целинных участках ещё можно увидеть ковыльные сообщества и весенние тюльпаны, похожие на яркие пятна на фоне трав. Такие места особенно важны, потому что здесь сохраняется естественный облик степи и условия для редких растений.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которую нужно сохранить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Дрофа и стрепет живут там, где много открытого пространства и мало деревьев. Им нужны спокойные участки без частого беспокойства человеком, поэтому для их защиты создают заповедники, заказники и охраняемые территории.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открытых пространств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степей и лесостепей в разных районах России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1076400" y="184527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степи обычно теплее и суше, чем на востоке страны. Из-за меньшего количества влаги открытые пространства преобладают, а деревьям труднее удержаться на больших равнинах.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1076400" y="153880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Европейской России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662700" y="433084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различия влияют количество осадков, продолжительность тёплого периода, сила ветров и удалённость от океана. Чем суше климат, тем больше черт настоящей степи.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4662700" y="402437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зоны отличаются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467267" y="3502323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лесостепи мозаика природных участков выражена сильнее: рядом встречаются рощи, луга и степные травы. Такое сочетание связано с неравномерным увлажнением разных мест.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3467267" y="3195850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Лесостепной рисунок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271833" y="2673798"/>
            <a:ext cx="4116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части страны климат обычно более континентальный, а условия для растений меняются быстрее. Лесостепь здесь заметнее, потому что участки леса чередуются с открытыми пространствами.
</a:t>
            </a:r>
            <a:endParaRPr lang="en-US" sz="995" dirty="0"/>
          </a:p>
        </p:txBody>
      </p:sp>
      <p:sp>
        <p:nvSpPr>
          <p:cNvPr id="18" name="Text 9"/>
          <p:cNvSpPr txBox="1"/>
          <p:nvPr/>
        </p:nvSpPr>
        <p:spPr>
          <a:xfrm>
            <a:off x="2271833" y="2367325"/>
            <a:ext cx="4116600" cy="2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Сибирь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772603"/>
            <a:ext cx="4839600" cy="2313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степи выживают те виды, которые умеют экономить воду, скрываться от жары и быстро перемещаться по открытой местности.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степных видов помогают им сохранять влагу, избегать перегрева и быть незаметными для хищников в открытом пространстве.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«Лесостепь и степь»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и животных к засухе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разумное землепользование помогает сохранить почвы, урожайность и природные сообщества лесостепи и степи.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беречь природные зоны при хозяйственном использовании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и степь сочетают тепло, нехватку влаги и очень плодородные почвы. Их природа зависит от осадков, а сохранение этих зон требует бережного отношения к земле и редким видам.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лесостепи и степи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2026-06-02T17:57:57Z</dcterms:created>
  <dcterms:modified xsi:type="dcterms:W3CDTF">2026-06-02T17:57:57Z</dcterms:modified>
</cp:coreProperties>
</file>